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8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14D83"/>
    <a:srgbClr val="FAFAEA"/>
    <a:srgbClr val="E6E49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2" d="100"/>
          <a:sy n="72" d="100"/>
        </p:scale>
        <p:origin x="1308" y="78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879C9E-F49C-44DF-A693-F9323E75BC7A}" type="datetimeFigureOut">
              <a:rPr lang="en-GB" smtClean="0"/>
              <a:pPr/>
              <a:t>14/06/2018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539985-9CC0-49DD-9371-B5C913069D01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60220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gagement picture + text at 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14/06/2018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136525" y="752475"/>
            <a:ext cx="8820150" cy="5494338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5820384" y="752475"/>
            <a:ext cx="3144837" cy="5494338"/>
          </a:xfrm>
          <a:solidFill>
            <a:schemeClr val="bg1">
              <a:alpha val="75000"/>
            </a:schemeClr>
          </a:solidFill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Click to add text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462297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fidence grid    2 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14/06/2018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482244933"/>
              </p:ext>
            </p:extLst>
          </p:nvPr>
        </p:nvGraphicFramePr>
        <p:xfrm>
          <a:off x="319160" y="3163257"/>
          <a:ext cx="8469918" cy="205800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646998">
                  <a:extLst>
                    <a:ext uri="{9D8B030D-6E8A-4147-A177-3AD203B41FA5}">
                      <a16:colId xmlns:a16="http://schemas.microsoft.com/office/drawing/2014/main" val="3326741902"/>
                    </a:ext>
                  </a:extLst>
                </a:gridCol>
                <a:gridCol w="4511616">
                  <a:extLst>
                    <a:ext uri="{9D8B030D-6E8A-4147-A177-3AD203B41FA5}">
                      <a16:colId xmlns:a16="http://schemas.microsoft.com/office/drawing/2014/main" val="3013431901"/>
                    </a:ext>
                  </a:extLst>
                </a:gridCol>
                <a:gridCol w="431304">
                  <a:extLst>
                    <a:ext uri="{9D8B030D-6E8A-4147-A177-3AD203B41FA5}">
                      <a16:colId xmlns:a16="http://schemas.microsoft.com/office/drawing/2014/main" val="1237903392"/>
                    </a:ext>
                  </a:extLst>
                </a:gridCol>
                <a:gridCol w="722458">
                  <a:extLst>
                    <a:ext uri="{9D8B030D-6E8A-4147-A177-3AD203B41FA5}">
                      <a16:colId xmlns:a16="http://schemas.microsoft.com/office/drawing/2014/main" val="4114276019"/>
                    </a:ext>
                  </a:extLst>
                </a:gridCol>
                <a:gridCol w="717542">
                  <a:extLst>
                    <a:ext uri="{9D8B030D-6E8A-4147-A177-3AD203B41FA5}">
                      <a16:colId xmlns:a16="http://schemas.microsoft.com/office/drawing/2014/main" val="1582733334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3943169607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1507496778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am </a:t>
                      </a:r>
                      <a:r>
                        <a:rPr lang="en-GB" sz="11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sure</a:t>
                      </a: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right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think</a:t>
                      </a:r>
                      <a:r>
                        <a:rPr lang="en-GB" sz="1100" baseline="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right</a:t>
                      </a:r>
                      <a:endParaRPr lang="en-GB" sz="1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think this is wrong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am </a:t>
                      </a:r>
                      <a:r>
                        <a:rPr lang="en-GB" sz="11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sure</a:t>
                      </a: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wrong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6701601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63259926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1442923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4322575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594367"/>
                  </a:ext>
                </a:extLst>
              </a:tr>
            </a:tbl>
          </a:graphicData>
        </a:graphic>
      </p:graphicFrame>
      <p:sp>
        <p:nvSpPr>
          <p:cNvPr id="7" name="Text Placeholder 13"/>
          <p:cNvSpPr>
            <a:spLocks noGrp="1"/>
          </p:cNvSpPr>
          <p:nvPr>
            <p:ph type="body" sz="quarter" idx="18" hasCustomPrompt="1"/>
          </p:nvPr>
        </p:nvSpPr>
        <p:spPr>
          <a:xfrm>
            <a:off x="319160" y="871478"/>
            <a:ext cx="8469918" cy="2974129"/>
          </a:xfrm>
        </p:spPr>
        <p:txBody>
          <a:bodyPr/>
          <a:lstStyle>
            <a:lvl1pPr>
              <a:lnSpc>
                <a:spcPct val="114000"/>
              </a:lnSpc>
              <a:defRPr b="0"/>
            </a:lvl1pPr>
            <a:lvl5pPr>
              <a:defRPr/>
            </a:lvl5pPr>
          </a:lstStyle>
          <a:p>
            <a:pPr lvl="0"/>
            <a:r>
              <a:rPr lang="en-US" dirty="0"/>
              <a:t>Click to add question</a:t>
            </a:r>
          </a:p>
          <a:p>
            <a:pPr lvl="0"/>
            <a:r>
              <a:rPr lang="en-US" dirty="0"/>
              <a:t>What do you think about each statement?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 </a:t>
            </a:r>
            <a:r>
              <a:rPr lang="en-US" dirty="0" err="1"/>
              <a:t>vel</a:t>
            </a:r>
            <a:endParaRPr lang="en-GB" dirty="0"/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947870" y="4021314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1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15" hasCustomPrompt="1"/>
          </p:nvPr>
        </p:nvSpPr>
        <p:spPr>
          <a:xfrm>
            <a:off x="947870" y="4665632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aphicFrame>
        <p:nvGraphicFramePr>
          <p:cNvPr id="12" name="Table 11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468987796"/>
              </p:ext>
            </p:extLst>
          </p:nvPr>
        </p:nvGraphicFramePr>
        <p:xfrm>
          <a:off x="319161" y="3987012"/>
          <a:ext cx="5474889" cy="589927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8992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3" name="Table 12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352465563"/>
              </p:ext>
            </p:extLst>
          </p:nvPr>
        </p:nvGraphicFramePr>
        <p:xfrm>
          <a:off x="319160" y="4653139"/>
          <a:ext cx="5474889" cy="568118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8118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13914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dict - Explain -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14/06/2018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TextBox 5"/>
          <p:cNvSpPr txBox="1"/>
          <p:nvPr userDrawn="1"/>
        </p:nvSpPr>
        <p:spPr>
          <a:xfrm>
            <a:off x="457198" y="1095877"/>
            <a:ext cx="850728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Predict</a:t>
            </a: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GB" sz="18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Explain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57197" y="1546523"/>
            <a:ext cx="4230687" cy="1392608"/>
          </a:xfrm>
        </p:spPr>
        <p:txBody>
          <a:bodyPr/>
          <a:lstStyle>
            <a:lvl1pPr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457198" y="3274760"/>
            <a:ext cx="4230687" cy="1392608"/>
          </a:xfrm>
        </p:spPr>
        <p:txBody>
          <a:bodyPr/>
          <a:lstStyle>
            <a:lvl1pPr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5" hasCustomPrompt="1"/>
          </p:nvPr>
        </p:nvSpPr>
        <p:spPr>
          <a:xfrm>
            <a:off x="4794250" y="931491"/>
            <a:ext cx="3879850" cy="4520725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Click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597703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serve - Expl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 userDrawn="1"/>
        </p:nvSpPr>
        <p:spPr>
          <a:xfrm>
            <a:off x="457199" y="2049707"/>
            <a:ext cx="850728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Observe</a:t>
            </a: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GB" sz="18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Explain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14/06/2018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75395" y="2477316"/>
            <a:ext cx="5562599" cy="1392608"/>
          </a:xfrm>
        </p:spPr>
        <p:txBody>
          <a:bodyPr/>
          <a:lstStyle>
            <a:lvl1pPr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457199" y="4224843"/>
            <a:ext cx="8216901" cy="1392608"/>
          </a:xfrm>
        </p:spPr>
        <p:txBody>
          <a:bodyPr/>
          <a:lstStyle>
            <a:lvl1pPr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Picture Placeholder 10"/>
          <p:cNvSpPr>
            <a:spLocks noGrp="1"/>
          </p:cNvSpPr>
          <p:nvPr>
            <p:ph type="pic" sz="quarter" idx="15" hasCustomPrompt="1"/>
          </p:nvPr>
        </p:nvSpPr>
        <p:spPr>
          <a:xfrm>
            <a:off x="6400800" y="931491"/>
            <a:ext cx="2273300" cy="2709582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Click to add picture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6" hasCustomPrompt="1"/>
          </p:nvPr>
        </p:nvSpPr>
        <p:spPr>
          <a:xfrm>
            <a:off x="457199" y="925794"/>
            <a:ext cx="5562599" cy="800455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defRPr sz="2000" b="1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practical instruction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136569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lking head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14/06/2018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pSp>
        <p:nvGrpSpPr>
          <p:cNvPr id="6" name="Group 5"/>
          <p:cNvGrpSpPr/>
          <p:nvPr userDrawn="1"/>
        </p:nvGrpSpPr>
        <p:grpSpPr>
          <a:xfrm>
            <a:off x="3584476" y="2512465"/>
            <a:ext cx="1970291" cy="1401510"/>
            <a:chOff x="0" y="0"/>
            <a:chExt cx="1428115" cy="973455"/>
          </a:xfrm>
        </p:grpSpPr>
        <p:grpSp>
          <p:nvGrpSpPr>
            <p:cNvPr id="7" name="Group 6"/>
            <p:cNvGrpSpPr>
              <a:grpSpLocks noChangeAspect="1"/>
            </p:cNvGrpSpPr>
            <p:nvPr userDrawn="1"/>
          </p:nvGrpSpPr>
          <p:grpSpPr>
            <a:xfrm>
              <a:off x="200025" y="0"/>
              <a:ext cx="475615" cy="611505"/>
              <a:chOff x="0" y="0"/>
              <a:chExt cx="527901" cy="688156"/>
            </a:xfrm>
          </p:grpSpPr>
          <p:sp>
            <p:nvSpPr>
              <p:cNvPr id="20" name="Freeform 19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21" name="Oval 20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/>
              </a:p>
            </p:txBody>
          </p:sp>
        </p:grpSp>
        <p:grpSp>
          <p:nvGrpSpPr>
            <p:cNvPr id="8" name="Group 7"/>
            <p:cNvGrpSpPr>
              <a:grpSpLocks noChangeAspect="1"/>
            </p:cNvGrpSpPr>
            <p:nvPr userDrawn="1"/>
          </p:nvGrpSpPr>
          <p:grpSpPr>
            <a:xfrm>
              <a:off x="0" y="276225"/>
              <a:ext cx="475615" cy="611505"/>
              <a:chOff x="0" y="0"/>
              <a:chExt cx="527901" cy="688156"/>
            </a:xfrm>
          </p:grpSpPr>
          <p:sp>
            <p:nvSpPr>
              <p:cNvPr id="18" name="Freeform 17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19" name="Oval 18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/>
              </a:p>
            </p:txBody>
          </p:sp>
        </p:grpSp>
        <p:grpSp>
          <p:nvGrpSpPr>
            <p:cNvPr id="9" name="Group 8"/>
            <p:cNvGrpSpPr>
              <a:grpSpLocks noChangeAspect="1"/>
            </p:cNvGrpSpPr>
            <p:nvPr userDrawn="1"/>
          </p:nvGrpSpPr>
          <p:grpSpPr>
            <a:xfrm>
              <a:off x="638175" y="28575"/>
              <a:ext cx="475615" cy="611505"/>
              <a:chOff x="0" y="0"/>
              <a:chExt cx="527901" cy="688156"/>
            </a:xfrm>
          </p:grpSpPr>
          <p:sp>
            <p:nvSpPr>
              <p:cNvPr id="16" name="Freeform 15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17" name="Oval 16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/>
              </a:p>
            </p:txBody>
          </p:sp>
        </p:grpSp>
        <p:grpSp>
          <p:nvGrpSpPr>
            <p:cNvPr id="10" name="Group 9"/>
            <p:cNvGrpSpPr>
              <a:grpSpLocks noChangeAspect="1"/>
            </p:cNvGrpSpPr>
            <p:nvPr userDrawn="1"/>
          </p:nvGrpSpPr>
          <p:grpSpPr>
            <a:xfrm>
              <a:off x="952500" y="361950"/>
              <a:ext cx="475615" cy="611505"/>
              <a:chOff x="0" y="0"/>
              <a:chExt cx="527901" cy="688156"/>
            </a:xfrm>
          </p:grpSpPr>
          <p:sp>
            <p:nvSpPr>
              <p:cNvPr id="14" name="Freeform 13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15" name="Oval 14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/>
              </a:p>
            </p:txBody>
          </p:sp>
        </p:grpSp>
        <p:grpSp>
          <p:nvGrpSpPr>
            <p:cNvPr id="11" name="Group 10"/>
            <p:cNvGrpSpPr>
              <a:grpSpLocks noChangeAspect="1"/>
            </p:cNvGrpSpPr>
            <p:nvPr userDrawn="1"/>
          </p:nvGrpSpPr>
          <p:grpSpPr>
            <a:xfrm>
              <a:off x="342900" y="342900"/>
              <a:ext cx="475615" cy="611505"/>
              <a:chOff x="0" y="0"/>
              <a:chExt cx="527901" cy="688156"/>
            </a:xfrm>
          </p:grpSpPr>
          <p:sp>
            <p:nvSpPr>
              <p:cNvPr id="12" name="Freeform 11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13" name="Oval 12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/>
              </a:p>
            </p:txBody>
          </p:sp>
        </p:grpSp>
      </p:grpSp>
      <p:sp>
        <p:nvSpPr>
          <p:cNvPr id="35" name="Text Placeholder 34"/>
          <p:cNvSpPr>
            <a:spLocks noGrp="1"/>
          </p:cNvSpPr>
          <p:nvPr>
            <p:ph type="body" sz="quarter" idx="13" hasCustomPrompt="1"/>
          </p:nvPr>
        </p:nvSpPr>
        <p:spPr>
          <a:xfrm>
            <a:off x="680192" y="1103035"/>
            <a:ext cx="2992166" cy="10334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1pPr>
              <a:lnSpc>
                <a:spcPct val="114000"/>
              </a:lnSpc>
              <a:defRPr sz="1200" baseline="0"/>
            </a:lvl1pPr>
          </a:lstStyle>
          <a:p>
            <a:pPr lvl="0"/>
            <a:r>
              <a:rPr lang="en-US" dirty="0"/>
              <a:t>Add speech bubbles in this format:  Background RGB = 250, 250, 234  Text in Verdana 12+ Pt v. dark blue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2096101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cused CLOZ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14/06/2018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307649" y="835128"/>
            <a:ext cx="8494519" cy="404878"/>
          </a:xfrm>
        </p:spPr>
        <p:txBody>
          <a:bodyPr/>
          <a:lstStyle>
            <a:lvl1pPr>
              <a:defRPr sz="1600" i="1" baseline="0"/>
            </a:lvl1pPr>
          </a:lstStyle>
          <a:p>
            <a:pPr lvl="0"/>
            <a:r>
              <a:rPr lang="en-US" dirty="0"/>
              <a:t>Click to add instructions </a:t>
            </a:r>
          </a:p>
          <a:p>
            <a:pPr lvl="0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7649" y="1242561"/>
            <a:ext cx="8494519" cy="405425"/>
          </a:xfrm>
        </p:spPr>
        <p:txBody>
          <a:bodyPr/>
          <a:lstStyle>
            <a:lvl1pPr>
              <a:defRPr sz="1600" i="1" baseline="0"/>
            </a:lvl1pPr>
          </a:lstStyle>
          <a:p>
            <a:pPr lvl="0"/>
            <a:r>
              <a:rPr lang="en-US" dirty="0"/>
              <a:t>Click to state which two words can be used to fill the gaps</a:t>
            </a:r>
          </a:p>
          <a:p>
            <a:pPr lvl="0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5" hasCustomPrompt="1"/>
          </p:nvPr>
        </p:nvSpPr>
        <p:spPr>
          <a:xfrm>
            <a:off x="307975" y="1803163"/>
            <a:ext cx="8494713" cy="4357925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tIns="108000" bIns="180000"/>
          <a:lstStyle>
            <a:lvl1pPr>
              <a:lnSpc>
                <a:spcPct val="114000"/>
              </a:lnSpc>
              <a:spcBef>
                <a:spcPts val="0"/>
              </a:spcBef>
              <a:spcAft>
                <a:spcPts val="900"/>
              </a:spcAft>
              <a:defRPr baseline="0"/>
            </a:lvl1pPr>
          </a:lstStyle>
          <a:p>
            <a:pPr lvl="0"/>
            <a:r>
              <a:rPr lang="en-US" dirty="0"/>
              <a:t>Click to add the sentences with _____ gaps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249474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ritiquing a represen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14/06/2018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354605" y="832586"/>
            <a:ext cx="8434790" cy="2397724"/>
          </a:xfrm>
        </p:spPr>
        <p:txBody>
          <a:bodyPr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introduction for the item – and maybe add a picture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354605" y="3460560"/>
            <a:ext cx="8434790" cy="239772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tIns="10800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 question / questions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1179064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xplanation sto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14/06/2018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23"/>
          <p:cNvSpPr>
            <a:spLocks noGrp="1"/>
          </p:cNvSpPr>
          <p:nvPr>
            <p:ph type="body" sz="quarter" idx="23" hasCustomPrompt="1"/>
          </p:nvPr>
        </p:nvSpPr>
        <p:spPr>
          <a:xfrm>
            <a:off x="144463" y="1427163"/>
            <a:ext cx="312737" cy="384175"/>
          </a:xfrm>
        </p:spPr>
        <p:txBody>
          <a:bodyPr anchor="ctr" anchorCtr="0"/>
          <a:lstStyle>
            <a:lvl1pPr>
              <a:defRPr sz="1600" b="1"/>
            </a:lvl1pPr>
          </a:lstStyle>
          <a:p>
            <a:pPr lvl="0"/>
            <a:r>
              <a:rPr lang="en-US" dirty="0"/>
              <a:t>#</a:t>
            </a:r>
          </a:p>
          <a:p>
            <a:pPr lvl="0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ext Placeholder 23"/>
          <p:cNvSpPr>
            <a:spLocks noGrp="1"/>
          </p:cNvSpPr>
          <p:nvPr>
            <p:ph type="body" sz="quarter" idx="24" hasCustomPrompt="1"/>
          </p:nvPr>
        </p:nvSpPr>
        <p:spPr>
          <a:xfrm>
            <a:off x="143751" y="2027859"/>
            <a:ext cx="312737" cy="1042267"/>
          </a:xfrm>
        </p:spPr>
        <p:txBody>
          <a:bodyPr anchor="ctr" anchorCtr="0"/>
          <a:lstStyle>
            <a:lvl1pPr>
              <a:defRPr sz="1600" b="1"/>
            </a:lvl1pPr>
          </a:lstStyle>
          <a:p>
            <a:pPr lvl="0"/>
            <a:r>
              <a:rPr lang="en-US" dirty="0"/>
              <a:t>#</a:t>
            </a:r>
          </a:p>
          <a:p>
            <a:pPr lvl="0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Text Placeholder 23"/>
          <p:cNvSpPr>
            <a:spLocks noGrp="1"/>
          </p:cNvSpPr>
          <p:nvPr>
            <p:ph type="body" sz="quarter" idx="25" hasCustomPrompt="1"/>
          </p:nvPr>
        </p:nvSpPr>
        <p:spPr>
          <a:xfrm>
            <a:off x="141714" y="3254465"/>
            <a:ext cx="312737" cy="749188"/>
          </a:xfrm>
        </p:spPr>
        <p:txBody>
          <a:bodyPr anchor="ctr" anchorCtr="0"/>
          <a:lstStyle>
            <a:lvl1pPr>
              <a:defRPr sz="1600" b="1"/>
            </a:lvl1pPr>
          </a:lstStyle>
          <a:p>
            <a:pPr lvl="0"/>
            <a:r>
              <a:rPr lang="en-US" dirty="0"/>
              <a:t>#</a:t>
            </a:r>
          </a:p>
          <a:p>
            <a:pPr lvl="0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Text Placeholder 23"/>
          <p:cNvSpPr>
            <a:spLocks noGrp="1"/>
          </p:cNvSpPr>
          <p:nvPr>
            <p:ph type="body" sz="quarter" idx="26" hasCustomPrompt="1"/>
          </p:nvPr>
        </p:nvSpPr>
        <p:spPr>
          <a:xfrm>
            <a:off x="141713" y="4250220"/>
            <a:ext cx="312737" cy="1055242"/>
          </a:xfrm>
        </p:spPr>
        <p:txBody>
          <a:bodyPr anchor="ctr" anchorCtr="0"/>
          <a:lstStyle>
            <a:lvl1pPr>
              <a:defRPr sz="1600" b="1"/>
            </a:lvl1pPr>
          </a:lstStyle>
          <a:p>
            <a:pPr lvl="0"/>
            <a:r>
              <a:rPr lang="en-US" dirty="0"/>
              <a:t>#</a:t>
            </a:r>
          </a:p>
          <a:p>
            <a:pPr lvl="0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 Placeholder 23"/>
          <p:cNvSpPr>
            <a:spLocks noGrp="1"/>
          </p:cNvSpPr>
          <p:nvPr>
            <p:ph type="body" sz="quarter" idx="27" hasCustomPrompt="1"/>
          </p:nvPr>
        </p:nvSpPr>
        <p:spPr>
          <a:xfrm>
            <a:off x="160783" y="5527575"/>
            <a:ext cx="312737" cy="384545"/>
          </a:xfrm>
        </p:spPr>
        <p:txBody>
          <a:bodyPr anchor="ctr" anchorCtr="0"/>
          <a:lstStyle>
            <a:lvl1pPr>
              <a:defRPr sz="1600" b="1"/>
            </a:lvl1pPr>
          </a:lstStyle>
          <a:p>
            <a:pPr lvl="0"/>
            <a:r>
              <a:rPr lang="en-US" dirty="0"/>
              <a:t>#</a:t>
            </a:r>
          </a:p>
          <a:p>
            <a:pPr lvl="0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TextBox 5"/>
          <p:cNvSpPr txBox="1"/>
          <p:nvPr userDrawn="1"/>
        </p:nvSpPr>
        <p:spPr>
          <a:xfrm>
            <a:off x="160783" y="798100"/>
            <a:ext cx="8820737" cy="3239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4000"/>
              </a:lnSpc>
              <a:spcAft>
                <a:spcPts val="600"/>
              </a:spcAft>
            </a:pPr>
            <a:r>
              <a:rPr lang="en-GB" sz="1400" b="1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 do:  </a:t>
            </a:r>
            <a:r>
              <a:rPr lang="en-GB" sz="14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 each row pick one statement that you think is right.  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701865" y="1430882"/>
            <a:ext cx="8323263" cy="417136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2" name="Text Placeholder 12"/>
          <p:cNvSpPr>
            <a:spLocks noGrp="1"/>
          </p:cNvSpPr>
          <p:nvPr>
            <p:ph type="body" sz="quarter" idx="36" hasCustomPrompt="1"/>
          </p:nvPr>
        </p:nvSpPr>
        <p:spPr>
          <a:xfrm>
            <a:off x="701864" y="5532587"/>
            <a:ext cx="8323263" cy="37953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3" name="Text Placeholder 12"/>
          <p:cNvSpPr>
            <a:spLocks noGrp="1"/>
          </p:cNvSpPr>
          <p:nvPr>
            <p:ph type="body" sz="quarter" idx="37" hasCustomPrompt="1"/>
          </p:nvPr>
        </p:nvSpPr>
        <p:spPr>
          <a:xfrm>
            <a:off x="701864" y="2027483"/>
            <a:ext cx="4058144" cy="104335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4" name="Text Placeholder 12"/>
          <p:cNvSpPr>
            <a:spLocks noGrp="1"/>
          </p:cNvSpPr>
          <p:nvPr>
            <p:ph type="body" sz="quarter" idx="38" hasCustomPrompt="1"/>
          </p:nvPr>
        </p:nvSpPr>
        <p:spPr>
          <a:xfrm>
            <a:off x="4966983" y="2025437"/>
            <a:ext cx="4058144" cy="104335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5" name="Text Placeholder 12"/>
          <p:cNvSpPr>
            <a:spLocks noGrp="1"/>
          </p:cNvSpPr>
          <p:nvPr>
            <p:ph type="body" sz="quarter" idx="39" hasCustomPrompt="1"/>
          </p:nvPr>
        </p:nvSpPr>
        <p:spPr>
          <a:xfrm>
            <a:off x="701864" y="4249463"/>
            <a:ext cx="4058144" cy="1055999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6" name="Text Placeholder 12"/>
          <p:cNvSpPr>
            <a:spLocks noGrp="1"/>
          </p:cNvSpPr>
          <p:nvPr>
            <p:ph type="body" sz="quarter" idx="40" hasCustomPrompt="1"/>
          </p:nvPr>
        </p:nvSpPr>
        <p:spPr>
          <a:xfrm>
            <a:off x="4966983" y="4247417"/>
            <a:ext cx="4058144" cy="1055999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7" name="Text Placeholder 12"/>
          <p:cNvSpPr>
            <a:spLocks noGrp="1"/>
          </p:cNvSpPr>
          <p:nvPr>
            <p:ph type="body" sz="quarter" idx="41" hasCustomPrompt="1"/>
          </p:nvPr>
        </p:nvSpPr>
        <p:spPr>
          <a:xfrm>
            <a:off x="701864" y="3264993"/>
            <a:ext cx="2657328" cy="757345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8" name="Text Placeholder 12"/>
          <p:cNvSpPr>
            <a:spLocks noGrp="1"/>
          </p:cNvSpPr>
          <p:nvPr>
            <p:ph type="body" sz="quarter" idx="42" hasCustomPrompt="1"/>
          </p:nvPr>
        </p:nvSpPr>
        <p:spPr>
          <a:xfrm>
            <a:off x="3534831" y="3264993"/>
            <a:ext cx="2657328" cy="757345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9" name="Text Placeholder 12"/>
          <p:cNvSpPr>
            <a:spLocks noGrp="1"/>
          </p:cNvSpPr>
          <p:nvPr>
            <p:ph type="body" sz="quarter" idx="43" hasCustomPrompt="1"/>
          </p:nvPr>
        </p:nvSpPr>
        <p:spPr>
          <a:xfrm>
            <a:off x="6367799" y="3279431"/>
            <a:ext cx="2657328" cy="757345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1" name="Text Placeholder 12"/>
          <p:cNvSpPr>
            <a:spLocks noGrp="1"/>
          </p:cNvSpPr>
          <p:nvPr>
            <p:ph type="body" sz="quarter" idx="44" hasCustomPrompt="1"/>
          </p:nvPr>
        </p:nvSpPr>
        <p:spPr>
          <a:xfrm>
            <a:off x="6750935" y="4497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0" name="Text Placeholder 12"/>
          <p:cNvSpPr>
            <a:spLocks noGrp="1"/>
          </p:cNvSpPr>
          <p:nvPr>
            <p:ph type="body" sz="quarter" idx="45" hasCustomPrompt="1"/>
          </p:nvPr>
        </p:nvSpPr>
        <p:spPr>
          <a:xfrm>
            <a:off x="6903335" y="6021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1" name="Text Placeholder 12"/>
          <p:cNvSpPr>
            <a:spLocks noGrp="1"/>
          </p:cNvSpPr>
          <p:nvPr>
            <p:ph type="body" sz="quarter" idx="46" hasCustomPrompt="1"/>
          </p:nvPr>
        </p:nvSpPr>
        <p:spPr>
          <a:xfrm>
            <a:off x="7055735" y="7545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2" name="Text Placeholder 12"/>
          <p:cNvSpPr>
            <a:spLocks noGrp="1"/>
          </p:cNvSpPr>
          <p:nvPr>
            <p:ph type="body" sz="quarter" idx="47" hasCustomPrompt="1"/>
          </p:nvPr>
        </p:nvSpPr>
        <p:spPr>
          <a:xfrm>
            <a:off x="7208135" y="9069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3" name="Text Placeholder 12"/>
          <p:cNvSpPr>
            <a:spLocks noGrp="1"/>
          </p:cNvSpPr>
          <p:nvPr>
            <p:ph type="body" sz="quarter" idx="44" hasCustomPrompt="1"/>
          </p:nvPr>
        </p:nvSpPr>
        <p:spPr>
          <a:xfrm>
            <a:off x="7360535" y="10593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4" name="Text Placeholder 12"/>
          <p:cNvSpPr>
            <a:spLocks noGrp="1"/>
          </p:cNvSpPr>
          <p:nvPr>
            <p:ph type="body" sz="quarter" idx="44" hasCustomPrompt="1"/>
          </p:nvPr>
        </p:nvSpPr>
        <p:spPr>
          <a:xfrm>
            <a:off x="7512935" y="12117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5268634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inking 2 ide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14/06/2018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144463" y="742951"/>
            <a:ext cx="8820150" cy="564556"/>
          </a:xfrm>
        </p:spPr>
        <p:txBody>
          <a:bodyPr/>
          <a:lstStyle>
            <a:lvl1pPr>
              <a:lnSpc>
                <a:spcPct val="114000"/>
              </a:lnSpc>
              <a:defRPr sz="1400" baseline="0"/>
            </a:lvl1pPr>
          </a:lstStyle>
          <a:p>
            <a:pPr lvl="0"/>
            <a:r>
              <a:rPr lang="en-US" dirty="0"/>
              <a:t>Click to add instructions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143325" y="1435895"/>
            <a:ext cx="3600000" cy="286674"/>
          </a:xfrm>
        </p:spPr>
        <p:txBody>
          <a:bodyPr/>
          <a:lstStyle>
            <a:lvl1pPr algn="ctr">
              <a:lnSpc>
                <a:spcPct val="114000"/>
              </a:lnSpc>
              <a:defRPr sz="1400" b="1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heading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6" hasCustomPrompt="1"/>
          </p:nvPr>
        </p:nvSpPr>
        <p:spPr>
          <a:xfrm>
            <a:off x="144463" y="1854200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4" name="Text Placeholder 11"/>
          <p:cNvSpPr>
            <a:spLocks noGrp="1"/>
          </p:cNvSpPr>
          <p:nvPr>
            <p:ph type="body" sz="quarter" idx="28" hasCustomPrompt="1"/>
          </p:nvPr>
        </p:nvSpPr>
        <p:spPr>
          <a:xfrm>
            <a:off x="143325" y="2588594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5" name="Text Placeholder 11"/>
          <p:cNvSpPr>
            <a:spLocks noGrp="1"/>
          </p:cNvSpPr>
          <p:nvPr>
            <p:ph type="body" sz="quarter" idx="29" hasCustomPrompt="1"/>
          </p:nvPr>
        </p:nvSpPr>
        <p:spPr>
          <a:xfrm>
            <a:off x="143325" y="3306964"/>
            <a:ext cx="3598862" cy="538163"/>
          </a:xfrm>
          <a:solidFill>
            <a:srgbClr val="FAFAEA"/>
          </a:solidFill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6" name="Text Placeholder 11"/>
          <p:cNvSpPr>
            <a:spLocks noGrp="1"/>
          </p:cNvSpPr>
          <p:nvPr>
            <p:ph type="body" sz="quarter" idx="30" hasCustomPrompt="1"/>
          </p:nvPr>
        </p:nvSpPr>
        <p:spPr>
          <a:xfrm>
            <a:off x="144463" y="4028160"/>
            <a:ext cx="3598862" cy="538163"/>
          </a:xfrm>
          <a:solidFill>
            <a:srgbClr val="FAFAEA"/>
          </a:solidFill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7" name="Text Placeholder 11"/>
          <p:cNvSpPr>
            <a:spLocks noGrp="1"/>
          </p:cNvSpPr>
          <p:nvPr>
            <p:ph type="body" sz="quarter" idx="31" hasCustomPrompt="1"/>
          </p:nvPr>
        </p:nvSpPr>
        <p:spPr>
          <a:xfrm>
            <a:off x="144463" y="4759727"/>
            <a:ext cx="3598862" cy="538163"/>
          </a:xfrm>
          <a:solidFill>
            <a:srgbClr val="FAFAEA"/>
          </a:solidFill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8" name="Text Placeholder 11"/>
          <p:cNvSpPr>
            <a:spLocks noGrp="1"/>
          </p:cNvSpPr>
          <p:nvPr>
            <p:ph type="body" sz="quarter" idx="32" hasCustomPrompt="1"/>
          </p:nvPr>
        </p:nvSpPr>
        <p:spPr>
          <a:xfrm>
            <a:off x="144463" y="5558038"/>
            <a:ext cx="3598862" cy="538163"/>
          </a:xfrm>
          <a:solidFill>
            <a:srgbClr val="FAFAEA"/>
          </a:solidFill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4" name="Text Placeholder 8"/>
          <p:cNvSpPr>
            <a:spLocks noGrp="1"/>
          </p:cNvSpPr>
          <p:nvPr>
            <p:ph type="body" sz="quarter" idx="33" hasCustomPrompt="1"/>
          </p:nvPr>
        </p:nvSpPr>
        <p:spPr>
          <a:xfrm>
            <a:off x="5364488" y="1434672"/>
            <a:ext cx="3600000" cy="286674"/>
          </a:xfrm>
        </p:spPr>
        <p:txBody>
          <a:bodyPr/>
          <a:lstStyle>
            <a:lvl1pPr algn="ctr">
              <a:lnSpc>
                <a:spcPct val="114000"/>
              </a:lnSpc>
              <a:defRPr sz="1400" b="1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heading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5" name="Text Placeholder 11"/>
          <p:cNvSpPr>
            <a:spLocks noGrp="1"/>
          </p:cNvSpPr>
          <p:nvPr>
            <p:ph type="body" sz="quarter" idx="34" hasCustomPrompt="1"/>
          </p:nvPr>
        </p:nvSpPr>
        <p:spPr>
          <a:xfrm>
            <a:off x="5365626" y="1852977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6" name="Text Placeholder 11"/>
          <p:cNvSpPr>
            <a:spLocks noGrp="1"/>
          </p:cNvSpPr>
          <p:nvPr>
            <p:ph type="body" sz="quarter" idx="35" hasCustomPrompt="1"/>
          </p:nvPr>
        </p:nvSpPr>
        <p:spPr>
          <a:xfrm>
            <a:off x="5364488" y="2587371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7" name="Text Placeholder 11"/>
          <p:cNvSpPr>
            <a:spLocks noGrp="1"/>
          </p:cNvSpPr>
          <p:nvPr>
            <p:ph type="body" sz="quarter" idx="36" hasCustomPrompt="1"/>
          </p:nvPr>
        </p:nvSpPr>
        <p:spPr>
          <a:xfrm>
            <a:off x="5364488" y="3305741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8" name="Text Placeholder 11"/>
          <p:cNvSpPr>
            <a:spLocks noGrp="1"/>
          </p:cNvSpPr>
          <p:nvPr>
            <p:ph type="body" sz="quarter" idx="37" hasCustomPrompt="1"/>
          </p:nvPr>
        </p:nvSpPr>
        <p:spPr>
          <a:xfrm>
            <a:off x="5365626" y="4026937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9" name="Text Placeholder 11"/>
          <p:cNvSpPr>
            <a:spLocks noGrp="1"/>
          </p:cNvSpPr>
          <p:nvPr>
            <p:ph type="body" sz="quarter" idx="38" hasCustomPrompt="1"/>
          </p:nvPr>
        </p:nvSpPr>
        <p:spPr>
          <a:xfrm>
            <a:off x="5365626" y="4758504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0" name="Text Placeholder 11"/>
          <p:cNvSpPr>
            <a:spLocks noGrp="1"/>
          </p:cNvSpPr>
          <p:nvPr>
            <p:ph type="body" sz="quarter" idx="39" hasCustomPrompt="1"/>
          </p:nvPr>
        </p:nvSpPr>
        <p:spPr>
          <a:xfrm>
            <a:off x="5365626" y="5556815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1" name="Text Placeholder 11"/>
          <p:cNvSpPr>
            <a:spLocks noGrp="1"/>
          </p:cNvSpPr>
          <p:nvPr>
            <p:ph type="body" sz="quarter" idx="40" hasCustomPrompt="1"/>
          </p:nvPr>
        </p:nvSpPr>
        <p:spPr>
          <a:xfrm>
            <a:off x="143325" y="3305741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2" name="Text Placeholder 11"/>
          <p:cNvSpPr>
            <a:spLocks noGrp="1"/>
          </p:cNvSpPr>
          <p:nvPr>
            <p:ph type="body" sz="quarter" idx="41" hasCustomPrompt="1"/>
          </p:nvPr>
        </p:nvSpPr>
        <p:spPr>
          <a:xfrm>
            <a:off x="144463" y="4026937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3" name="Text Placeholder 11"/>
          <p:cNvSpPr>
            <a:spLocks noGrp="1"/>
          </p:cNvSpPr>
          <p:nvPr>
            <p:ph type="body" sz="quarter" idx="42" hasCustomPrompt="1"/>
          </p:nvPr>
        </p:nvSpPr>
        <p:spPr>
          <a:xfrm>
            <a:off x="144463" y="4758504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4" name="Text Placeholder 11"/>
          <p:cNvSpPr>
            <a:spLocks noGrp="1"/>
          </p:cNvSpPr>
          <p:nvPr>
            <p:ph type="body" sz="quarter" idx="43" hasCustomPrompt="1"/>
          </p:nvPr>
        </p:nvSpPr>
        <p:spPr>
          <a:xfrm>
            <a:off x="144463" y="5556815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3132510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inking 3 ide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ext Placeholder 11"/>
          <p:cNvSpPr>
            <a:spLocks noGrp="1"/>
          </p:cNvSpPr>
          <p:nvPr>
            <p:ph type="body" sz="quarter" idx="57" hasCustomPrompt="1"/>
          </p:nvPr>
        </p:nvSpPr>
        <p:spPr>
          <a:xfrm>
            <a:off x="6769406" y="1920692"/>
            <a:ext cx="219508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7" name="Text Placeholder 11"/>
          <p:cNvSpPr>
            <a:spLocks noGrp="1"/>
          </p:cNvSpPr>
          <p:nvPr>
            <p:ph type="body" sz="quarter" idx="58" hasCustomPrompt="1"/>
          </p:nvPr>
        </p:nvSpPr>
        <p:spPr>
          <a:xfrm>
            <a:off x="6768268" y="2655086"/>
            <a:ext cx="219508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8" name="Text Placeholder 11"/>
          <p:cNvSpPr>
            <a:spLocks noGrp="1"/>
          </p:cNvSpPr>
          <p:nvPr>
            <p:ph type="body" sz="quarter" idx="59" hasCustomPrompt="1"/>
          </p:nvPr>
        </p:nvSpPr>
        <p:spPr>
          <a:xfrm>
            <a:off x="6768268" y="3372233"/>
            <a:ext cx="219508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9" name="Text Placeholder 11"/>
          <p:cNvSpPr>
            <a:spLocks noGrp="1"/>
          </p:cNvSpPr>
          <p:nvPr>
            <p:ph type="body" sz="quarter" idx="60" hasCustomPrompt="1"/>
          </p:nvPr>
        </p:nvSpPr>
        <p:spPr>
          <a:xfrm>
            <a:off x="6769406" y="4093429"/>
            <a:ext cx="219508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0" name="Text Placeholder 11"/>
          <p:cNvSpPr>
            <a:spLocks noGrp="1"/>
          </p:cNvSpPr>
          <p:nvPr>
            <p:ph type="body" sz="quarter" idx="61" hasCustomPrompt="1"/>
          </p:nvPr>
        </p:nvSpPr>
        <p:spPr>
          <a:xfrm>
            <a:off x="6769406" y="4824996"/>
            <a:ext cx="219508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1" name="Text Placeholder 11"/>
          <p:cNvSpPr>
            <a:spLocks noGrp="1"/>
          </p:cNvSpPr>
          <p:nvPr>
            <p:ph type="body" sz="quarter" idx="62" hasCustomPrompt="1"/>
          </p:nvPr>
        </p:nvSpPr>
        <p:spPr>
          <a:xfrm>
            <a:off x="6769406" y="5623307"/>
            <a:ext cx="219508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9" name="Text Placeholder 11"/>
          <p:cNvSpPr>
            <a:spLocks noGrp="1"/>
          </p:cNvSpPr>
          <p:nvPr>
            <p:ph type="body" sz="quarter" idx="51" hasCustomPrompt="1"/>
          </p:nvPr>
        </p:nvSpPr>
        <p:spPr>
          <a:xfrm>
            <a:off x="163946" y="2655086"/>
            <a:ext cx="2173748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0" name="Text Placeholder 11"/>
          <p:cNvSpPr>
            <a:spLocks noGrp="1"/>
          </p:cNvSpPr>
          <p:nvPr>
            <p:ph type="body" sz="quarter" idx="52" hasCustomPrompt="1"/>
          </p:nvPr>
        </p:nvSpPr>
        <p:spPr>
          <a:xfrm>
            <a:off x="163946" y="3372233"/>
            <a:ext cx="2173748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1" name="Text Placeholder 11"/>
          <p:cNvSpPr>
            <a:spLocks noGrp="1"/>
          </p:cNvSpPr>
          <p:nvPr>
            <p:ph type="body" sz="quarter" idx="53" hasCustomPrompt="1"/>
          </p:nvPr>
        </p:nvSpPr>
        <p:spPr>
          <a:xfrm>
            <a:off x="165084" y="4093429"/>
            <a:ext cx="2173748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3" name="Text Placeholder 11"/>
          <p:cNvSpPr>
            <a:spLocks noGrp="1"/>
          </p:cNvSpPr>
          <p:nvPr>
            <p:ph type="body" sz="quarter" idx="55" hasCustomPrompt="1"/>
          </p:nvPr>
        </p:nvSpPr>
        <p:spPr>
          <a:xfrm>
            <a:off x="165084" y="5623307"/>
            <a:ext cx="2173748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2" name="Text Placeholder 11"/>
          <p:cNvSpPr>
            <a:spLocks noGrp="1"/>
          </p:cNvSpPr>
          <p:nvPr>
            <p:ph type="body" sz="quarter" idx="54" hasCustomPrompt="1"/>
          </p:nvPr>
        </p:nvSpPr>
        <p:spPr>
          <a:xfrm>
            <a:off x="165084" y="4824996"/>
            <a:ext cx="2173748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14/06/2018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2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144463" y="742951"/>
            <a:ext cx="8820150" cy="564556"/>
          </a:xfrm>
        </p:spPr>
        <p:txBody>
          <a:bodyPr/>
          <a:lstStyle>
            <a:lvl1pPr>
              <a:lnSpc>
                <a:spcPct val="114000"/>
              </a:lnSpc>
              <a:defRPr sz="1400" baseline="0"/>
            </a:lvl1pPr>
          </a:lstStyle>
          <a:p>
            <a:pPr lvl="0"/>
            <a:r>
              <a:rPr lang="en-US" dirty="0"/>
              <a:t>Click to add instructions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5" name="Text Placeholder 8"/>
          <p:cNvSpPr>
            <a:spLocks noGrp="1"/>
          </p:cNvSpPr>
          <p:nvPr>
            <p:ph type="body" sz="quarter" idx="42" hasCustomPrompt="1"/>
          </p:nvPr>
        </p:nvSpPr>
        <p:spPr>
          <a:xfrm>
            <a:off x="3072833" y="1502387"/>
            <a:ext cx="2960052" cy="286674"/>
          </a:xfrm>
        </p:spPr>
        <p:txBody>
          <a:bodyPr/>
          <a:lstStyle>
            <a:lvl1pPr algn="ctr">
              <a:lnSpc>
                <a:spcPct val="114000"/>
              </a:lnSpc>
              <a:defRPr sz="1400" b="1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heading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6" name="Text Placeholder 11"/>
          <p:cNvSpPr>
            <a:spLocks noGrp="1"/>
          </p:cNvSpPr>
          <p:nvPr>
            <p:ph type="body" sz="quarter" idx="43" hasCustomPrompt="1"/>
          </p:nvPr>
        </p:nvSpPr>
        <p:spPr>
          <a:xfrm>
            <a:off x="3073769" y="1920692"/>
            <a:ext cx="2959116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7" name="Text Placeholder 11"/>
          <p:cNvSpPr>
            <a:spLocks noGrp="1"/>
          </p:cNvSpPr>
          <p:nvPr>
            <p:ph type="body" sz="quarter" idx="44" hasCustomPrompt="1"/>
          </p:nvPr>
        </p:nvSpPr>
        <p:spPr>
          <a:xfrm>
            <a:off x="3072631" y="2655086"/>
            <a:ext cx="2959116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8" name="Text Placeholder 11"/>
          <p:cNvSpPr>
            <a:spLocks noGrp="1"/>
          </p:cNvSpPr>
          <p:nvPr>
            <p:ph type="body" sz="quarter" idx="45" hasCustomPrompt="1"/>
          </p:nvPr>
        </p:nvSpPr>
        <p:spPr>
          <a:xfrm>
            <a:off x="3072631" y="3372233"/>
            <a:ext cx="2959116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9" name="Text Placeholder 11"/>
          <p:cNvSpPr>
            <a:spLocks noGrp="1"/>
          </p:cNvSpPr>
          <p:nvPr>
            <p:ph type="body" sz="quarter" idx="46" hasCustomPrompt="1"/>
          </p:nvPr>
        </p:nvSpPr>
        <p:spPr>
          <a:xfrm>
            <a:off x="3073769" y="4093429"/>
            <a:ext cx="2959116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0" name="Text Placeholder 11"/>
          <p:cNvSpPr>
            <a:spLocks noGrp="1"/>
          </p:cNvSpPr>
          <p:nvPr>
            <p:ph type="body" sz="quarter" idx="47" hasCustomPrompt="1"/>
          </p:nvPr>
        </p:nvSpPr>
        <p:spPr>
          <a:xfrm>
            <a:off x="3073769" y="4824996"/>
            <a:ext cx="2959116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1" name="Text Placeholder 11"/>
          <p:cNvSpPr>
            <a:spLocks noGrp="1"/>
          </p:cNvSpPr>
          <p:nvPr>
            <p:ph type="body" sz="quarter" idx="48" hasCustomPrompt="1"/>
          </p:nvPr>
        </p:nvSpPr>
        <p:spPr>
          <a:xfrm>
            <a:off x="3073769" y="5623307"/>
            <a:ext cx="2959116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7" name="Text Placeholder 8"/>
          <p:cNvSpPr>
            <a:spLocks noGrp="1"/>
          </p:cNvSpPr>
          <p:nvPr>
            <p:ph type="body" sz="quarter" idx="49" hasCustomPrompt="1"/>
          </p:nvPr>
        </p:nvSpPr>
        <p:spPr>
          <a:xfrm>
            <a:off x="164148" y="1502387"/>
            <a:ext cx="2174436" cy="286674"/>
          </a:xfrm>
        </p:spPr>
        <p:txBody>
          <a:bodyPr/>
          <a:lstStyle>
            <a:lvl1pPr algn="ctr">
              <a:lnSpc>
                <a:spcPct val="114000"/>
              </a:lnSpc>
              <a:defRPr sz="1400" b="1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heading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8" name="Text Placeholder 11"/>
          <p:cNvSpPr>
            <a:spLocks noGrp="1"/>
          </p:cNvSpPr>
          <p:nvPr>
            <p:ph type="body" sz="quarter" idx="50" hasCustomPrompt="1"/>
          </p:nvPr>
        </p:nvSpPr>
        <p:spPr>
          <a:xfrm>
            <a:off x="165084" y="1920692"/>
            <a:ext cx="2173748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5" name="Text Placeholder 8"/>
          <p:cNvSpPr>
            <a:spLocks noGrp="1"/>
          </p:cNvSpPr>
          <p:nvPr>
            <p:ph type="body" sz="quarter" idx="56" hasCustomPrompt="1"/>
          </p:nvPr>
        </p:nvSpPr>
        <p:spPr>
          <a:xfrm>
            <a:off x="6768712" y="1502387"/>
            <a:ext cx="2195776" cy="286674"/>
          </a:xfrm>
        </p:spPr>
        <p:txBody>
          <a:bodyPr/>
          <a:lstStyle>
            <a:lvl1pPr algn="ctr">
              <a:lnSpc>
                <a:spcPct val="114000"/>
              </a:lnSpc>
              <a:defRPr sz="1400" b="1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heading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1621227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dering an explan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14/06/2018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144463" y="742951"/>
            <a:ext cx="8820150" cy="564556"/>
          </a:xfrm>
        </p:spPr>
        <p:txBody>
          <a:bodyPr/>
          <a:lstStyle>
            <a:lvl1pPr>
              <a:lnSpc>
                <a:spcPct val="114000"/>
              </a:lnSpc>
              <a:defRPr sz="1400" baseline="0"/>
            </a:lvl1pPr>
          </a:lstStyle>
          <a:p>
            <a:pPr lvl="0"/>
            <a:r>
              <a:rPr lang="en-US" dirty="0"/>
              <a:t>Click to add instructions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ext Placeholder 6"/>
          <p:cNvSpPr>
            <a:spLocks noGrp="1"/>
          </p:cNvSpPr>
          <p:nvPr>
            <p:ph type="body" sz="quarter" idx="17" hasCustomPrompt="1"/>
          </p:nvPr>
        </p:nvSpPr>
        <p:spPr>
          <a:xfrm>
            <a:off x="143751" y="5544264"/>
            <a:ext cx="8820150" cy="564556"/>
          </a:xfrm>
        </p:spPr>
        <p:txBody>
          <a:bodyPr/>
          <a:lstStyle>
            <a:lvl1pPr>
              <a:lnSpc>
                <a:spcPct val="114000"/>
              </a:lnSpc>
              <a:defRPr sz="1400" baseline="0"/>
            </a:lvl1pPr>
          </a:lstStyle>
          <a:p>
            <a:pPr lvl="0"/>
            <a:r>
              <a:rPr lang="en-US" dirty="0"/>
              <a:t>Click to add e.g. the start of the explanation ...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Text Placeholder 11"/>
          <p:cNvSpPr>
            <a:spLocks noGrp="1"/>
          </p:cNvSpPr>
          <p:nvPr>
            <p:ph type="body" sz="quarter" idx="19" hasCustomPrompt="1"/>
          </p:nvPr>
        </p:nvSpPr>
        <p:spPr>
          <a:xfrm>
            <a:off x="143751" y="2289654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Text Placeholder 11"/>
          <p:cNvSpPr>
            <a:spLocks noGrp="1"/>
          </p:cNvSpPr>
          <p:nvPr>
            <p:ph type="body" sz="quarter" idx="16" hasCustomPrompt="1"/>
          </p:nvPr>
        </p:nvSpPr>
        <p:spPr>
          <a:xfrm>
            <a:off x="143751" y="1457649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8" name="Text Placeholder 11"/>
          <p:cNvSpPr>
            <a:spLocks noGrp="1"/>
          </p:cNvSpPr>
          <p:nvPr>
            <p:ph type="body" sz="quarter" idx="27" hasCustomPrompt="1"/>
          </p:nvPr>
        </p:nvSpPr>
        <p:spPr>
          <a:xfrm>
            <a:off x="143751" y="4789356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9" name="Text Placeholder 11"/>
          <p:cNvSpPr>
            <a:spLocks noGrp="1"/>
          </p:cNvSpPr>
          <p:nvPr>
            <p:ph type="body" sz="quarter" idx="28" hasCustomPrompt="1"/>
          </p:nvPr>
        </p:nvSpPr>
        <p:spPr>
          <a:xfrm>
            <a:off x="143751" y="3952621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0" name="Text Placeholder 11"/>
          <p:cNvSpPr>
            <a:spLocks noGrp="1"/>
          </p:cNvSpPr>
          <p:nvPr>
            <p:ph type="body" sz="quarter" idx="29" hasCustomPrompt="1"/>
          </p:nvPr>
        </p:nvSpPr>
        <p:spPr>
          <a:xfrm>
            <a:off x="143751" y="3115886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0" name="Text Placeholder 11"/>
          <p:cNvSpPr>
            <a:spLocks noGrp="1"/>
          </p:cNvSpPr>
          <p:nvPr>
            <p:ph type="body" sz="quarter" idx="30" hasCustomPrompt="1"/>
          </p:nvPr>
        </p:nvSpPr>
        <p:spPr>
          <a:xfrm>
            <a:off x="4643901" y="2289654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1" name="Text Placeholder 11"/>
          <p:cNvSpPr>
            <a:spLocks noGrp="1"/>
          </p:cNvSpPr>
          <p:nvPr>
            <p:ph type="body" sz="quarter" idx="31" hasCustomPrompt="1"/>
          </p:nvPr>
        </p:nvSpPr>
        <p:spPr>
          <a:xfrm>
            <a:off x="4643901" y="1457649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2" name="Text Placeholder 11"/>
          <p:cNvSpPr>
            <a:spLocks noGrp="1"/>
          </p:cNvSpPr>
          <p:nvPr>
            <p:ph type="body" sz="quarter" idx="32" hasCustomPrompt="1"/>
          </p:nvPr>
        </p:nvSpPr>
        <p:spPr>
          <a:xfrm>
            <a:off x="4643901" y="4789356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3" name="Text Placeholder 11"/>
          <p:cNvSpPr>
            <a:spLocks noGrp="1"/>
          </p:cNvSpPr>
          <p:nvPr>
            <p:ph type="body" sz="quarter" idx="33" hasCustomPrompt="1"/>
          </p:nvPr>
        </p:nvSpPr>
        <p:spPr>
          <a:xfrm>
            <a:off x="4643901" y="3952621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4" name="Text Placeholder 11"/>
          <p:cNvSpPr>
            <a:spLocks noGrp="1"/>
          </p:cNvSpPr>
          <p:nvPr>
            <p:ph type="body" sz="quarter" idx="34" hasCustomPrompt="1"/>
          </p:nvPr>
        </p:nvSpPr>
        <p:spPr>
          <a:xfrm>
            <a:off x="4643901" y="3115886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070784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ultiple choice    5 answ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14/06/2018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385204664"/>
              </p:ext>
            </p:extLst>
          </p:nvPr>
        </p:nvGraphicFramePr>
        <p:xfrm>
          <a:off x="457207" y="2751138"/>
          <a:ext cx="8285148" cy="316736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1050487">
                  <a:extLst>
                    <a:ext uri="{9D8B030D-6E8A-4147-A177-3AD203B41FA5}">
                      <a16:colId xmlns:a16="http://schemas.microsoft.com/office/drawing/2014/main" val="3326741902"/>
                    </a:ext>
                  </a:extLst>
                </a:gridCol>
                <a:gridCol w="7234661">
                  <a:extLst>
                    <a:ext uri="{9D8B030D-6E8A-4147-A177-3AD203B41FA5}">
                      <a16:colId xmlns:a16="http://schemas.microsoft.com/office/drawing/2014/main" val="3013431901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144292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4322575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59436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96817506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72014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4374832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028367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26980116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83676590"/>
                  </a:ext>
                </a:extLst>
              </a:tr>
            </a:tbl>
          </a:graphicData>
        </a:graphic>
      </p:graphicFrame>
      <p:sp>
        <p:nvSpPr>
          <p:cNvPr id="17" name="Text Placeholder 16"/>
          <p:cNvSpPr>
            <a:spLocks noGrp="1"/>
          </p:cNvSpPr>
          <p:nvPr>
            <p:ph type="body" sz="quarter" idx="18" hasCustomPrompt="1"/>
          </p:nvPr>
        </p:nvSpPr>
        <p:spPr>
          <a:xfrm>
            <a:off x="457200" y="863126"/>
            <a:ext cx="8285163" cy="1760878"/>
          </a:xfrm>
        </p:spPr>
        <p:txBody>
          <a:bodyPr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question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3" hasCustomPrompt="1"/>
          </p:nvPr>
        </p:nvSpPr>
        <p:spPr>
          <a:xfrm>
            <a:off x="1524000" y="2751138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1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1523985" y="3399194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1523985" y="4053034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3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4" name="Text Placeholder 10"/>
          <p:cNvSpPr>
            <a:spLocks noGrp="1"/>
          </p:cNvSpPr>
          <p:nvPr>
            <p:ph type="body" sz="quarter" idx="16" hasCustomPrompt="1"/>
          </p:nvPr>
        </p:nvSpPr>
        <p:spPr>
          <a:xfrm>
            <a:off x="1523985" y="4714786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4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5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1523984" y="5373991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5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426846131"/>
              </p:ext>
            </p:extLst>
          </p:nvPr>
        </p:nvGraphicFramePr>
        <p:xfrm>
          <a:off x="457200" y="2751137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6" name="Table 1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346572355"/>
              </p:ext>
            </p:extLst>
          </p:nvPr>
        </p:nvGraphicFramePr>
        <p:xfrm>
          <a:off x="457200" y="3401327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8" name="Table 17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9717737"/>
              </p:ext>
            </p:extLst>
          </p:nvPr>
        </p:nvGraphicFramePr>
        <p:xfrm>
          <a:off x="457200" y="4060009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9" name="Table 18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452709460"/>
              </p:ext>
            </p:extLst>
          </p:nvPr>
        </p:nvGraphicFramePr>
        <p:xfrm>
          <a:off x="457199" y="4726136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20" name="Table 19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728463667"/>
              </p:ext>
            </p:extLst>
          </p:nvPr>
        </p:nvGraphicFramePr>
        <p:xfrm>
          <a:off x="457199" y="5382654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6176124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ritten artic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14/06/2018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144463" y="768350"/>
            <a:ext cx="8820075" cy="533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1pPr>
              <a:lnSpc>
                <a:spcPct val="114000"/>
              </a:lnSpc>
              <a:defRPr sz="1600" baseline="0"/>
            </a:lvl1pPr>
          </a:lstStyle>
          <a:p>
            <a:pPr lvl="0"/>
            <a:r>
              <a:rPr lang="en-US" dirty="0"/>
              <a:t>Click to add written article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1034388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nalysing an argument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12"/>
          <p:cNvSpPr>
            <a:spLocks noGrp="1"/>
          </p:cNvSpPr>
          <p:nvPr>
            <p:ph type="body" sz="quarter" idx="39" hasCustomPrompt="1"/>
          </p:nvPr>
        </p:nvSpPr>
        <p:spPr>
          <a:xfrm>
            <a:off x="6307161" y="3418012"/>
            <a:ext cx="2657327" cy="1049435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14/06/2018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22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144463" y="742950"/>
            <a:ext cx="8820150" cy="820929"/>
          </a:xfrm>
        </p:spPr>
        <p:txBody>
          <a:bodyPr/>
          <a:lstStyle>
            <a:lvl1pPr>
              <a:lnSpc>
                <a:spcPct val="114000"/>
              </a:lnSpc>
              <a:defRPr sz="1400" baseline="0"/>
            </a:lvl1pPr>
          </a:lstStyle>
          <a:p>
            <a:pPr lvl="0"/>
            <a:r>
              <a:rPr lang="en-US" dirty="0"/>
              <a:t>Click to add instructions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31" hasCustomPrompt="1"/>
          </p:nvPr>
        </p:nvSpPr>
        <p:spPr>
          <a:xfrm>
            <a:off x="177815" y="2047509"/>
            <a:ext cx="3960000" cy="765768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37" hasCustomPrompt="1"/>
          </p:nvPr>
        </p:nvSpPr>
        <p:spPr>
          <a:xfrm>
            <a:off x="5004488" y="2052868"/>
            <a:ext cx="3960000" cy="765768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8" name="Text Placeholder 12"/>
          <p:cNvSpPr>
            <a:spLocks noGrp="1"/>
          </p:cNvSpPr>
          <p:nvPr>
            <p:ph type="body" sz="quarter" idx="33" hasCustomPrompt="1"/>
          </p:nvPr>
        </p:nvSpPr>
        <p:spPr>
          <a:xfrm>
            <a:off x="143751" y="3418012"/>
            <a:ext cx="2657327" cy="1049435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38" hasCustomPrompt="1"/>
          </p:nvPr>
        </p:nvSpPr>
        <p:spPr>
          <a:xfrm>
            <a:off x="3225456" y="3416571"/>
            <a:ext cx="2657327" cy="1049435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1" name="Text Placeholder 12"/>
          <p:cNvSpPr>
            <a:spLocks noGrp="1"/>
          </p:cNvSpPr>
          <p:nvPr>
            <p:ph type="body" sz="quarter" idx="36" hasCustomPrompt="1"/>
          </p:nvPr>
        </p:nvSpPr>
        <p:spPr>
          <a:xfrm>
            <a:off x="177815" y="5070741"/>
            <a:ext cx="8803705" cy="616541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44" hasCustomPrompt="1"/>
          </p:nvPr>
        </p:nvSpPr>
        <p:spPr>
          <a:xfrm>
            <a:off x="6494561" y="281199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9" name="Text Placeholder 12"/>
          <p:cNvSpPr>
            <a:spLocks noGrp="1"/>
          </p:cNvSpPr>
          <p:nvPr>
            <p:ph type="body" sz="quarter" idx="45" hasCustomPrompt="1"/>
          </p:nvPr>
        </p:nvSpPr>
        <p:spPr>
          <a:xfrm>
            <a:off x="6750935" y="4497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0" name="Text Placeholder 12"/>
          <p:cNvSpPr>
            <a:spLocks noGrp="1"/>
          </p:cNvSpPr>
          <p:nvPr>
            <p:ph type="body" sz="quarter" idx="46" hasCustomPrompt="1"/>
          </p:nvPr>
        </p:nvSpPr>
        <p:spPr>
          <a:xfrm>
            <a:off x="6903335" y="6021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3" name="Text Placeholder 12"/>
          <p:cNvSpPr>
            <a:spLocks noGrp="1"/>
          </p:cNvSpPr>
          <p:nvPr>
            <p:ph type="body" sz="quarter" idx="47" hasCustomPrompt="1"/>
          </p:nvPr>
        </p:nvSpPr>
        <p:spPr>
          <a:xfrm>
            <a:off x="7055735" y="7545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4" name="Text Placeholder 12"/>
          <p:cNvSpPr>
            <a:spLocks noGrp="1"/>
          </p:cNvSpPr>
          <p:nvPr>
            <p:ph type="body" sz="quarter" idx="48" hasCustomPrompt="1"/>
          </p:nvPr>
        </p:nvSpPr>
        <p:spPr>
          <a:xfrm>
            <a:off x="7208135" y="9069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5" name="Text Placeholder 12"/>
          <p:cNvSpPr>
            <a:spLocks noGrp="1"/>
          </p:cNvSpPr>
          <p:nvPr>
            <p:ph type="body" sz="quarter" idx="44" hasCustomPrompt="1"/>
          </p:nvPr>
        </p:nvSpPr>
        <p:spPr>
          <a:xfrm>
            <a:off x="7360535" y="10593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409441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dtfy Evdnc for knwldg clms tb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14/06/2018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06026" y="6288879"/>
            <a:ext cx="2895600" cy="365125"/>
          </a:xfrm>
        </p:spPr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144463" y="742951"/>
            <a:ext cx="8820150" cy="564556"/>
          </a:xfrm>
        </p:spPr>
        <p:txBody>
          <a:bodyPr/>
          <a:lstStyle>
            <a:lvl1pPr>
              <a:lnSpc>
                <a:spcPct val="114000"/>
              </a:lnSpc>
              <a:defRPr sz="1400" baseline="0"/>
            </a:lvl1pPr>
          </a:lstStyle>
          <a:p>
            <a:pPr lvl="0"/>
            <a:r>
              <a:rPr lang="en-US" dirty="0"/>
              <a:t>Click to add instructions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8" hasCustomPrompt="1"/>
          </p:nvPr>
        </p:nvSpPr>
        <p:spPr>
          <a:xfrm>
            <a:off x="154479" y="1414509"/>
            <a:ext cx="6654123" cy="540000"/>
          </a:xfrm>
          <a:solidFill>
            <a:srgbClr val="FAFAEA"/>
          </a:solidFill>
          <a:ln w="9525"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l">
              <a:lnSpc>
                <a:spcPct val="114000"/>
              </a:lnSpc>
              <a:defRPr sz="1600" b="0"/>
            </a:lvl1pPr>
          </a:lstStyle>
          <a:p>
            <a:pPr lvl="0"/>
            <a:r>
              <a:rPr lang="en-US" dirty="0"/>
              <a:t>Click to add table heading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Box 10"/>
          <p:cNvSpPr txBox="1"/>
          <p:nvPr userDrawn="1"/>
        </p:nvSpPr>
        <p:spPr>
          <a:xfrm>
            <a:off x="6807314" y="1414195"/>
            <a:ext cx="1080000" cy="540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>
            <a:noAutofit/>
          </a:bodyPr>
          <a:lstStyle/>
          <a:p>
            <a:pPr algn="ctr"/>
            <a:r>
              <a:rPr lang="en-GB" sz="14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True or false?</a:t>
            </a:r>
          </a:p>
        </p:txBody>
      </p:sp>
      <p:sp>
        <p:nvSpPr>
          <p:cNvPr id="14" name="TextBox 13"/>
          <p:cNvSpPr txBox="1"/>
          <p:nvPr userDrawn="1"/>
        </p:nvSpPr>
        <p:spPr>
          <a:xfrm>
            <a:off x="7883089" y="1414258"/>
            <a:ext cx="1080000" cy="540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 anchorCtr="0">
            <a:noAutofit/>
          </a:bodyPr>
          <a:lstStyle/>
          <a:p>
            <a:pPr algn="ctr"/>
            <a:r>
              <a:rPr lang="en-GB" sz="14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Evidence?</a:t>
            </a:r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20" hasCustomPrompt="1"/>
          </p:nvPr>
        </p:nvSpPr>
        <p:spPr>
          <a:xfrm>
            <a:off x="6807314" y="1952508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20" name="Text Placeholder 18"/>
          <p:cNvSpPr>
            <a:spLocks noGrp="1"/>
          </p:cNvSpPr>
          <p:nvPr>
            <p:ph type="body" sz="quarter" idx="21" hasCustomPrompt="1"/>
          </p:nvPr>
        </p:nvSpPr>
        <p:spPr>
          <a:xfrm>
            <a:off x="7882813" y="1952571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22" name="Text Placeholder 18"/>
          <p:cNvSpPr>
            <a:spLocks noGrp="1"/>
          </p:cNvSpPr>
          <p:nvPr>
            <p:ph type="body" sz="quarter" idx="23" hasCustomPrompt="1"/>
          </p:nvPr>
        </p:nvSpPr>
        <p:spPr>
          <a:xfrm>
            <a:off x="6807314" y="2489909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23" name="Text Placeholder 18"/>
          <p:cNvSpPr>
            <a:spLocks noGrp="1"/>
          </p:cNvSpPr>
          <p:nvPr>
            <p:ph type="body" sz="quarter" idx="24" hasCustomPrompt="1"/>
          </p:nvPr>
        </p:nvSpPr>
        <p:spPr>
          <a:xfrm>
            <a:off x="7882813" y="2490166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25" name="Text Placeholder 18"/>
          <p:cNvSpPr>
            <a:spLocks noGrp="1"/>
          </p:cNvSpPr>
          <p:nvPr>
            <p:ph type="body" sz="quarter" idx="26" hasCustomPrompt="1"/>
          </p:nvPr>
        </p:nvSpPr>
        <p:spPr>
          <a:xfrm>
            <a:off x="6807314" y="3030381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26" name="Text Placeholder 18"/>
          <p:cNvSpPr>
            <a:spLocks noGrp="1"/>
          </p:cNvSpPr>
          <p:nvPr>
            <p:ph type="body" sz="quarter" idx="27" hasCustomPrompt="1"/>
          </p:nvPr>
        </p:nvSpPr>
        <p:spPr>
          <a:xfrm>
            <a:off x="7883400" y="3030381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28" name="Text Placeholder 18"/>
          <p:cNvSpPr>
            <a:spLocks noGrp="1"/>
          </p:cNvSpPr>
          <p:nvPr>
            <p:ph type="body" sz="quarter" idx="29" hasCustomPrompt="1"/>
          </p:nvPr>
        </p:nvSpPr>
        <p:spPr>
          <a:xfrm>
            <a:off x="6807314" y="3566512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29" name="Text Placeholder 18"/>
          <p:cNvSpPr>
            <a:spLocks noGrp="1"/>
          </p:cNvSpPr>
          <p:nvPr>
            <p:ph type="body" sz="quarter" idx="30" hasCustomPrompt="1"/>
          </p:nvPr>
        </p:nvSpPr>
        <p:spPr>
          <a:xfrm>
            <a:off x="7883400" y="3566681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31" name="Text Placeholder 18"/>
          <p:cNvSpPr>
            <a:spLocks noGrp="1"/>
          </p:cNvSpPr>
          <p:nvPr>
            <p:ph type="body" sz="quarter" idx="32" hasCustomPrompt="1"/>
          </p:nvPr>
        </p:nvSpPr>
        <p:spPr>
          <a:xfrm>
            <a:off x="6807314" y="4105064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32" name="Text Placeholder 18"/>
          <p:cNvSpPr>
            <a:spLocks noGrp="1"/>
          </p:cNvSpPr>
          <p:nvPr>
            <p:ph type="body" sz="quarter" idx="33" hasCustomPrompt="1"/>
          </p:nvPr>
        </p:nvSpPr>
        <p:spPr>
          <a:xfrm>
            <a:off x="7883400" y="4106353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34" name="Text Placeholder 18"/>
          <p:cNvSpPr>
            <a:spLocks noGrp="1"/>
          </p:cNvSpPr>
          <p:nvPr>
            <p:ph type="body" sz="quarter" idx="35" hasCustomPrompt="1"/>
          </p:nvPr>
        </p:nvSpPr>
        <p:spPr>
          <a:xfrm>
            <a:off x="6811295" y="4647755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35" name="Text Placeholder 18"/>
          <p:cNvSpPr>
            <a:spLocks noGrp="1"/>
          </p:cNvSpPr>
          <p:nvPr>
            <p:ph type="body" sz="quarter" idx="36" hasCustomPrompt="1"/>
          </p:nvPr>
        </p:nvSpPr>
        <p:spPr>
          <a:xfrm>
            <a:off x="7882001" y="4649199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17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154480" y="1955448"/>
            <a:ext cx="6654123" cy="540000"/>
          </a:xfrm>
          <a:solidFill>
            <a:srgbClr val="FAFAEA"/>
          </a:solidFill>
          <a:ln w="9525"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l"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0" name="Text Placeholder 8"/>
          <p:cNvSpPr>
            <a:spLocks noGrp="1"/>
          </p:cNvSpPr>
          <p:nvPr>
            <p:ph type="body" sz="quarter" idx="37" hasCustomPrompt="1"/>
          </p:nvPr>
        </p:nvSpPr>
        <p:spPr>
          <a:xfrm>
            <a:off x="154481" y="2493662"/>
            <a:ext cx="6654123" cy="540000"/>
          </a:xfrm>
          <a:solidFill>
            <a:srgbClr val="FAFAEA"/>
          </a:solidFill>
          <a:ln w="9525"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l"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1" name="Text Placeholder 8"/>
          <p:cNvSpPr>
            <a:spLocks noGrp="1"/>
          </p:cNvSpPr>
          <p:nvPr>
            <p:ph type="body" sz="quarter" idx="38" hasCustomPrompt="1"/>
          </p:nvPr>
        </p:nvSpPr>
        <p:spPr>
          <a:xfrm>
            <a:off x="154482" y="3030046"/>
            <a:ext cx="6654123" cy="540000"/>
          </a:xfrm>
          <a:solidFill>
            <a:srgbClr val="FAFAEA"/>
          </a:solidFill>
          <a:ln w="9525"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l"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39" hasCustomPrompt="1"/>
          </p:nvPr>
        </p:nvSpPr>
        <p:spPr>
          <a:xfrm>
            <a:off x="155773" y="3567118"/>
            <a:ext cx="6654123" cy="540000"/>
          </a:xfrm>
          <a:solidFill>
            <a:srgbClr val="FAFAEA"/>
          </a:solidFill>
          <a:ln w="9525"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l"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3" name="Text Placeholder 8"/>
          <p:cNvSpPr>
            <a:spLocks noGrp="1"/>
          </p:cNvSpPr>
          <p:nvPr>
            <p:ph type="body" sz="quarter" idx="40" hasCustomPrompt="1"/>
          </p:nvPr>
        </p:nvSpPr>
        <p:spPr>
          <a:xfrm>
            <a:off x="155773" y="4109199"/>
            <a:ext cx="6654123" cy="540000"/>
          </a:xfrm>
          <a:solidFill>
            <a:srgbClr val="FAFAEA"/>
          </a:solidFill>
          <a:ln w="9525"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l"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4" name="Text Placeholder 8"/>
          <p:cNvSpPr>
            <a:spLocks noGrp="1"/>
          </p:cNvSpPr>
          <p:nvPr>
            <p:ph type="body" sz="quarter" idx="41" hasCustomPrompt="1"/>
          </p:nvPr>
        </p:nvSpPr>
        <p:spPr>
          <a:xfrm>
            <a:off x="155181" y="4647505"/>
            <a:ext cx="6654123" cy="540000"/>
          </a:xfrm>
          <a:solidFill>
            <a:srgbClr val="FAFAEA"/>
          </a:solidFill>
          <a:ln w="9525"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l"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7" hasCustomPrompt="1"/>
          </p:nvPr>
        </p:nvSpPr>
        <p:spPr>
          <a:xfrm>
            <a:off x="143751" y="5303060"/>
            <a:ext cx="8820150" cy="805760"/>
          </a:xfrm>
        </p:spPr>
        <p:txBody>
          <a:bodyPr/>
          <a:lstStyle>
            <a:lvl1pPr>
              <a:lnSpc>
                <a:spcPct val="114000"/>
              </a:lnSpc>
              <a:defRPr sz="1400" baseline="0"/>
            </a:lvl1pPr>
          </a:lstStyle>
          <a:p>
            <a:pPr lvl="0"/>
            <a:r>
              <a:rPr lang="en-US" dirty="0"/>
              <a:t>Click to add more information …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8245912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tem introdu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14/06/2018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354605" y="832585"/>
            <a:ext cx="8434790" cy="5178425"/>
          </a:xfrm>
        </p:spPr>
        <p:txBody>
          <a:bodyPr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introduction for the item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5436051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gagement picture + text at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14/06/2018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144463" y="760413"/>
            <a:ext cx="8820150" cy="5503862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144463" y="4990730"/>
            <a:ext cx="8820150" cy="1290637"/>
          </a:xfrm>
          <a:solidFill>
            <a:schemeClr val="bg1">
              <a:alpha val="75000"/>
            </a:schemeClr>
          </a:solidFill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Click to add text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5935413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Engagement picture + text at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14/06/2018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144463" y="760413"/>
            <a:ext cx="8820150" cy="5503862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144463" y="4990730"/>
            <a:ext cx="8820150" cy="1290637"/>
          </a:xfrm>
          <a:solidFill>
            <a:schemeClr val="bg1">
              <a:alpha val="75000"/>
            </a:schemeClr>
          </a:solidFill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Click to add text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4362379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Engagement picture + text at 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14/06/2018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136525" y="752475"/>
            <a:ext cx="8820150" cy="5494338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5820384" y="752475"/>
            <a:ext cx="3144837" cy="5494338"/>
          </a:xfrm>
          <a:solidFill>
            <a:schemeClr val="bg1">
              <a:alpha val="75000"/>
            </a:schemeClr>
          </a:solidFill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Click to add text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7925802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8C310-822D-4ECA-8F63-D08185EDC280}" type="datetime1">
              <a:rPr lang="en-GB" smtClean="0"/>
              <a:pPr/>
              <a:t>14/06/2018</a:t>
            </a:fld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35860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08000"/>
            <a:ext cx="8229600" cy="5184000"/>
          </a:xfrm>
        </p:spPr>
        <p:txBody>
          <a:bodyPr>
            <a:normAutofit/>
          </a:bodyPr>
          <a:lstStyle>
            <a:lvl1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D748A-A193-4664-9535-CCDBB83CF160}" type="datetime1">
              <a:rPr lang="en-GB" smtClean="0"/>
              <a:pPr/>
              <a:t>14/06/2018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8295398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08000"/>
            <a:ext cx="4038600" cy="5184000"/>
          </a:xfrm>
        </p:spPr>
        <p:txBody>
          <a:bodyPr>
            <a:normAutofit/>
          </a:bodyPr>
          <a:lstStyle>
            <a:lvl1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08000"/>
            <a:ext cx="4038600" cy="5184000"/>
          </a:xfrm>
        </p:spPr>
        <p:txBody>
          <a:bodyPr>
            <a:normAutofit/>
          </a:bodyPr>
          <a:lstStyle>
            <a:lvl1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A39C1-A2BB-4643-8519-0F1DDB3FDEE8}" type="datetime1">
              <a:rPr lang="en-GB" smtClean="0"/>
              <a:pPr/>
              <a:t>14/06/2018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6695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ultiple choice    4 answ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14/06/2018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21582004"/>
              </p:ext>
            </p:extLst>
          </p:nvPr>
        </p:nvGraphicFramePr>
        <p:xfrm>
          <a:off x="457207" y="3407767"/>
          <a:ext cx="8285148" cy="251052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1050487">
                  <a:extLst>
                    <a:ext uri="{9D8B030D-6E8A-4147-A177-3AD203B41FA5}">
                      <a16:colId xmlns:a16="http://schemas.microsoft.com/office/drawing/2014/main" val="3326741902"/>
                    </a:ext>
                  </a:extLst>
                </a:gridCol>
                <a:gridCol w="7234661">
                  <a:extLst>
                    <a:ext uri="{9D8B030D-6E8A-4147-A177-3AD203B41FA5}">
                      <a16:colId xmlns:a16="http://schemas.microsoft.com/office/drawing/2014/main" val="3013431901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144292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4322575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59436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96817506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72014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4374832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0283676"/>
                  </a:ext>
                </a:extLst>
              </a:tr>
            </a:tbl>
          </a:graphicData>
        </a:graphic>
      </p:graphicFrame>
      <p:sp>
        <p:nvSpPr>
          <p:cNvPr id="11" name="Text Placeholder 16"/>
          <p:cNvSpPr>
            <a:spLocks noGrp="1"/>
          </p:cNvSpPr>
          <p:nvPr>
            <p:ph type="body" sz="quarter" idx="18" hasCustomPrompt="1"/>
          </p:nvPr>
        </p:nvSpPr>
        <p:spPr>
          <a:xfrm>
            <a:off x="457200" y="863126"/>
            <a:ext cx="8285163" cy="2429794"/>
          </a:xfrm>
        </p:spPr>
        <p:txBody>
          <a:bodyPr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3" hasCustomPrompt="1"/>
          </p:nvPr>
        </p:nvSpPr>
        <p:spPr>
          <a:xfrm>
            <a:off x="1523992" y="3415646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1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1523977" y="4063702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4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1523977" y="4717542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3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5" name="Text Placeholder 10"/>
          <p:cNvSpPr>
            <a:spLocks noGrp="1"/>
          </p:cNvSpPr>
          <p:nvPr>
            <p:ph type="body" sz="quarter" idx="16" hasCustomPrompt="1"/>
          </p:nvPr>
        </p:nvSpPr>
        <p:spPr>
          <a:xfrm>
            <a:off x="1523977" y="5379294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4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aphicFrame>
        <p:nvGraphicFramePr>
          <p:cNvPr id="16" name="Table 1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437101816"/>
              </p:ext>
            </p:extLst>
          </p:nvPr>
        </p:nvGraphicFramePr>
        <p:xfrm>
          <a:off x="457200" y="3401327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7" name="Table 16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659779374"/>
              </p:ext>
            </p:extLst>
          </p:nvPr>
        </p:nvGraphicFramePr>
        <p:xfrm>
          <a:off x="457200" y="4060009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8" name="Table 17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4259023494"/>
              </p:ext>
            </p:extLst>
          </p:nvPr>
        </p:nvGraphicFramePr>
        <p:xfrm>
          <a:off x="457199" y="4726136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9" name="Table 18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10698128"/>
              </p:ext>
            </p:extLst>
          </p:nvPr>
        </p:nvGraphicFramePr>
        <p:xfrm>
          <a:off x="457199" y="5382654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9270036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767017"/>
            <a:ext cx="4040188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444752"/>
            <a:ext cx="4040188" cy="4772851"/>
          </a:xfrm>
        </p:spPr>
        <p:txBody>
          <a:bodyPr>
            <a:normAutofit/>
          </a:bodyPr>
          <a:lstStyle>
            <a:lvl1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767017"/>
            <a:ext cx="4041775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752"/>
            <a:ext cx="4041775" cy="4772851"/>
          </a:xfrm>
        </p:spPr>
        <p:txBody>
          <a:bodyPr>
            <a:normAutofit/>
          </a:bodyPr>
          <a:lstStyle>
            <a:lvl1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6AC93-727D-4304-88E9-BAE5E70D7B0A}" type="datetime1">
              <a:rPr lang="en-GB" smtClean="0"/>
              <a:pPr/>
              <a:t>14/06/2018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03398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B980E9-3AA2-411F-A0FB-A064364E468C}" type="datetime1">
              <a:rPr lang="en-GB" smtClean="0"/>
              <a:pPr/>
              <a:t>14/06/2018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643949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4EA42-47A0-4239-9474-9D40BB1CC951}" type="datetime1">
              <a:rPr lang="en-GB" smtClean="0"/>
              <a:pPr/>
              <a:t>14/06/2018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333512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62000" y="713232"/>
            <a:ext cx="8820000" cy="4507992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2000" y="5339906"/>
            <a:ext cx="8820000" cy="969454"/>
          </a:xfrm>
          <a:solidFill>
            <a:schemeClr val="bg1">
              <a:alpha val="50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2400" b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D847A-CBD7-42CB-9D38-75C4994C33C1}" type="datetime1">
              <a:rPr lang="en-GB" smtClean="0"/>
              <a:pPr/>
              <a:t>14/06/2018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61632" y="26336"/>
            <a:ext cx="8820737" cy="576000"/>
          </a:xfrm>
        </p:spPr>
        <p:txBody>
          <a:bodyPr/>
          <a:lstStyle>
            <a:lvl1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791192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ultiple choice    3 answ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14/06/2018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583173103"/>
              </p:ext>
            </p:extLst>
          </p:nvPr>
        </p:nvGraphicFramePr>
        <p:xfrm>
          <a:off x="457207" y="3407767"/>
          <a:ext cx="8285148" cy="185368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1050487">
                  <a:extLst>
                    <a:ext uri="{9D8B030D-6E8A-4147-A177-3AD203B41FA5}">
                      <a16:colId xmlns:a16="http://schemas.microsoft.com/office/drawing/2014/main" val="3326741902"/>
                    </a:ext>
                  </a:extLst>
                </a:gridCol>
                <a:gridCol w="7234661">
                  <a:extLst>
                    <a:ext uri="{9D8B030D-6E8A-4147-A177-3AD203B41FA5}">
                      <a16:colId xmlns:a16="http://schemas.microsoft.com/office/drawing/2014/main" val="3013431901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144292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4322575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59436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96817506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720144"/>
                  </a:ext>
                </a:extLst>
              </a:tr>
            </a:tbl>
          </a:graphicData>
        </a:graphic>
      </p:graphicFrame>
      <p:sp>
        <p:nvSpPr>
          <p:cNvPr id="10" name="Text Placeholder 16"/>
          <p:cNvSpPr>
            <a:spLocks noGrp="1"/>
          </p:cNvSpPr>
          <p:nvPr>
            <p:ph type="body" sz="quarter" idx="18" hasCustomPrompt="1"/>
          </p:nvPr>
        </p:nvSpPr>
        <p:spPr>
          <a:xfrm>
            <a:off x="457200" y="863126"/>
            <a:ext cx="8285163" cy="2429794"/>
          </a:xfrm>
        </p:spPr>
        <p:txBody>
          <a:bodyPr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3" hasCustomPrompt="1"/>
          </p:nvPr>
        </p:nvSpPr>
        <p:spPr>
          <a:xfrm>
            <a:off x="1523992" y="3415646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1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1523977" y="4063702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1523977" y="4717542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3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aphicFrame>
        <p:nvGraphicFramePr>
          <p:cNvPr id="14" name="Table 13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023941559"/>
              </p:ext>
            </p:extLst>
          </p:nvPr>
        </p:nvGraphicFramePr>
        <p:xfrm>
          <a:off x="457200" y="3401327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5" name="Table 14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607051780"/>
              </p:ext>
            </p:extLst>
          </p:nvPr>
        </p:nvGraphicFramePr>
        <p:xfrm>
          <a:off x="457200" y="4060009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6" name="Table 1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4272734929"/>
              </p:ext>
            </p:extLst>
          </p:nvPr>
        </p:nvGraphicFramePr>
        <p:xfrm>
          <a:off x="457199" y="4726136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936582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ultiple choice    2 answ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14/06/2018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019279608"/>
              </p:ext>
            </p:extLst>
          </p:nvPr>
        </p:nvGraphicFramePr>
        <p:xfrm>
          <a:off x="485639" y="4055823"/>
          <a:ext cx="8285148" cy="119684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1050487">
                  <a:extLst>
                    <a:ext uri="{9D8B030D-6E8A-4147-A177-3AD203B41FA5}">
                      <a16:colId xmlns:a16="http://schemas.microsoft.com/office/drawing/2014/main" val="3326741902"/>
                    </a:ext>
                  </a:extLst>
                </a:gridCol>
                <a:gridCol w="7234661">
                  <a:extLst>
                    <a:ext uri="{9D8B030D-6E8A-4147-A177-3AD203B41FA5}">
                      <a16:colId xmlns:a16="http://schemas.microsoft.com/office/drawing/2014/main" val="3013431901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59436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96817506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720144"/>
                  </a:ext>
                </a:extLst>
              </a:tr>
            </a:tbl>
          </a:graphicData>
        </a:graphic>
      </p:graphicFrame>
      <p:sp>
        <p:nvSpPr>
          <p:cNvPr id="9" name="Text Placeholder 16"/>
          <p:cNvSpPr>
            <a:spLocks noGrp="1"/>
          </p:cNvSpPr>
          <p:nvPr>
            <p:ph type="body" sz="quarter" idx="18" hasCustomPrompt="1"/>
          </p:nvPr>
        </p:nvSpPr>
        <p:spPr>
          <a:xfrm>
            <a:off x="457200" y="863126"/>
            <a:ext cx="8285163" cy="3058518"/>
          </a:xfrm>
        </p:spPr>
        <p:txBody>
          <a:bodyPr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Text Placeholder 10"/>
          <p:cNvSpPr>
            <a:spLocks noGrp="1"/>
          </p:cNvSpPr>
          <p:nvPr>
            <p:ph type="body" sz="quarter" idx="13" hasCustomPrompt="1"/>
          </p:nvPr>
        </p:nvSpPr>
        <p:spPr>
          <a:xfrm>
            <a:off x="1524000" y="4055823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1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1523985" y="4703879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aphicFrame>
        <p:nvGraphicFramePr>
          <p:cNvPr id="12" name="Table 11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447962082"/>
              </p:ext>
            </p:extLst>
          </p:nvPr>
        </p:nvGraphicFramePr>
        <p:xfrm>
          <a:off x="457200" y="4060009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3" name="Table 12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892349488"/>
              </p:ext>
            </p:extLst>
          </p:nvPr>
        </p:nvGraphicFramePr>
        <p:xfrm>
          <a:off x="457199" y="4726136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456886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picture multichoi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14/06/2018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Text Placeholder 13"/>
          <p:cNvSpPr>
            <a:spLocks noGrp="1"/>
          </p:cNvSpPr>
          <p:nvPr>
            <p:ph type="body" sz="quarter" idx="18" hasCustomPrompt="1"/>
          </p:nvPr>
        </p:nvSpPr>
        <p:spPr>
          <a:xfrm>
            <a:off x="319160" y="871479"/>
            <a:ext cx="8469918" cy="965868"/>
          </a:xfrm>
          <a:solidFill>
            <a:srgbClr val="FAFAEA"/>
          </a:solidFill>
          <a:ln>
            <a:solidFill>
              <a:srgbClr val="214D83"/>
            </a:solidFill>
          </a:ln>
        </p:spPr>
        <p:txBody>
          <a:bodyPr/>
          <a:lstStyle>
            <a:lvl1pPr>
              <a:lnSpc>
                <a:spcPct val="114000"/>
              </a:lnSpc>
              <a:defRPr b="0"/>
            </a:lvl1pPr>
          </a:lstStyle>
          <a:p>
            <a:pPr lvl="0"/>
            <a:r>
              <a:rPr lang="en-US" dirty="0"/>
              <a:t>Click to add question</a:t>
            </a:r>
          </a:p>
        </p:txBody>
      </p:sp>
      <p:grpSp>
        <p:nvGrpSpPr>
          <p:cNvPr id="16" name="Group 15"/>
          <p:cNvGrpSpPr/>
          <p:nvPr userDrawn="1"/>
        </p:nvGrpSpPr>
        <p:grpSpPr>
          <a:xfrm>
            <a:off x="1746429" y="2204816"/>
            <a:ext cx="5760000" cy="3600000"/>
            <a:chOff x="1746429" y="2204816"/>
            <a:chExt cx="5760000" cy="3600000"/>
          </a:xfrm>
        </p:grpSpPr>
        <p:cxnSp>
          <p:nvCxnSpPr>
            <p:cNvPr id="8" name="Straight Connector 7"/>
            <p:cNvCxnSpPr/>
            <p:nvPr userDrawn="1"/>
          </p:nvCxnSpPr>
          <p:spPr>
            <a:xfrm>
              <a:off x="4588303" y="2204816"/>
              <a:ext cx="0" cy="3600000"/>
            </a:xfrm>
            <a:prstGeom prst="line">
              <a:avLst/>
            </a:prstGeom>
            <a:ln w="25400">
              <a:solidFill>
                <a:srgbClr val="214D8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 userDrawn="1"/>
          </p:nvCxnSpPr>
          <p:spPr>
            <a:xfrm flipH="1">
              <a:off x="1746429" y="3986272"/>
              <a:ext cx="5760000" cy="0"/>
            </a:xfrm>
            <a:prstGeom prst="line">
              <a:avLst/>
            </a:prstGeom>
            <a:ln w="25400">
              <a:solidFill>
                <a:srgbClr val="214D8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Text Placeholder 17"/>
          <p:cNvSpPr>
            <a:spLocks noGrp="1"/>
          </p:cNvSpPr>
          <p:nvPr>
            <p:ph type="body" sz="quarter" idx="19" hasCustomPrompt="1"/>
          </p:nvPr>
        </p:nvSpPr>
        <p:spPr>
          <a:xfrm>
            <a:off x="1730376" y="3506185"/>
            <a:ext cx="2781804" cy="388355"/>
          </a:xfrm>
        </p:spPr>
        <p:txBody>
          <a:bodyPr anchor="b">
            <a:normAutofit/>
          </a:bodyPr>
          <a:lstStyle>
            <a:lvl1pPr>
              <a:defRPr sz="1400"/>
            </a:lvl1pPr>
          </a:lstStyle>
          <a:p>
            <a:pPr lvl="0"/>
            <a:r>
              <a:rPr lang="en-US" dirty="0"/>
              <a:t>Click to add option A</a:t>
            </a:r>
          </a:p>
        </p:txBody>
      </p:sp>
      <p:sp>
        <p:nvSpPr>
          <p:cNvPr id="19" name="Text Placeholder 17"/>
          <p:cNvSpPr>
            <a:spLocks noGrp="1"/>
          </p:cNvSpPr>
          <p:nvPr>
            <p:ph type="body" sz="quarter" idx="20" hasCustomPrompt="1"/>
          </p:nvPr>
        </p:nvSpPr>
        <p:spPr>
          <a:xfrm>
            <a:off x="4664427" y="3506185"/>
            <a:ext cx="2781804" cy="388355"/>
          </a:xfrm>
        </p:spPr>
        <p:txBody>
          <a:bodyPr anchor="b">
            <a:normAutofit/>
          </a:bodyPr>
          <a:lstStyle>
            <a:lvl1pPr>
              <a:defRPr sz="1400"/>
            </a:lvl1pPr>
          </a:lstStyle>
          <a:p>
            <a:pPr lvl="0"/>
            <a:r>
              <a:rPr lang="en-US" dirty="0"/>
              <a:t>Click to add option B</a:t>
            </a:r>
          </a:p>
        </p:txBody>
      </p:sp>
      <p:sp>
        <p:nvSpPr>
          <p:cNvPr id="23" name="Picture Placeholder 22"/>
          <p:cNvSpPr>
            <a:spLocks noGrp="1"/>
          </p:cNvSpPr>
          <p:nvPr>
            <p:ph type="pic" sz="quarter" idx="23"/>
          </p:nvPr>
        </p:nvSpPr>
        <p:spPr>
          <a:xfrm>
            <a:off x="1730375" y="2205038"/>
            <a:ext cx="2781299" cy="1301147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25" name="Picture Placeholder 22"/>
          <p:cNvSpPr>
            <a:spLocks noGrp="1"/>
          </p:cNvSpPr>
          <p:nvPr>
            <p:ph type="pic" sz="quarter" idx="24"/>
          </p:nvPr>
        </p:nvSpPr>
        <p:spPr>
          <a:xfrm>
            <a:off x="4664427" y="2197450"/>
            <a:ext cx="2781299" cy="1301147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26" name="Text Placeholder 17"/>
          <p:cNvSpPr>
            <a:spLocks noGrp="1"/>
          </p:cNvSpPr>
          <p:nvPr>
            <p:ph type="body" sz="quarter" idx="25" hasCustomPrompt="1"/>
          </p:nvPr>
        </p:nvSpPr>
        <p:spPr>
          <a:xfrm>
            <a:off x="4664428" y="5350596"/>
            <a:ext cx="2781804" cy="388355"/>
          </a:xfrm>
        </p:spPr>
        <p:txBody>
          <a:bodyPr anchor="b">
            <a:normAutofit/>
          </a:bodyPr>
          <a:lstStyle>
            <a:lvl1pPr>
              <a:defRPr sz="1400"/>
            </a:lvl1pPr>
          </a:lstStyle>
          <a:p>
            <a:pPr lvl="0"/>
            <a:r>
              <a:rPr lang="en-US" dirty="0"/>
              <a:t>Click to add option D</a:t>
            </a:r>
          </a:p>
        </p:txBody>
      </p:sp>
      <p:sp>
        <p:nvSpPr>
          <p:cNvPr id="27" name="Picture Placeholder 22"/>
          <p:cNvSpPr>
            <a:spLocks noGrp="1"/>
          </p:cNvSpPr>
          <p:nvPr>
            <p:ph type="pic" sz="quarter" idx="26"/>
          </p:nvPr>
        </p:nvSpPr>
        <p:spPr>
          <a:xfrm>
            <a:off x="4664427" y="4049449"/>
            <a:ext cx="2781299" cy="1301147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28" name="Text Placeholder 17"/>
          <p:cNvSpPr>
            <a:spLocks noGrp="1"/>
          </p:cNvSpPr>
          <p:nvPr>
            <p:ph type="body" sz="quarter" idx="27" hasCustomPrompt="1"/>
          </p:nvPr>
        </p:nvSpPr>
        <p:spPr>
          <a:xfrm>
            <a:off x="1733298" y="5350596"/>
            <a:ext cx="2781804" cy="388355"/>
          </a:xfrm>
        </p:spPr>
        <p:txBody>
          <a:bodyPr anchor="b">
            <a:normAutofit/>
          </a:bodyPr>
          <a:lstStyle>
            <a:lvl1pPr>
              <a:defRPr sz="1400"/>
            </a:lvl1pPr>
          </a:lstStyle>
          <a:p>
            <a:pPr lvl="0"/>
            <a:r>
              <a:rPr lang="en-US" dirty="0"/>
              <a:t>Click to add option C</a:t>
            </a:r>
          </a:p>
        </p:txBody>
      </p:sp>
      <p:sp>
        <p:nvSpPr>
          <p:cNvPr id="29" name="Picture Placeholder 22"/>
          <p:cNvSpPr>
            <a:spLocks noGrp="1"/>
          </p:cNvSpPr>
          <p:nvPr>
            <p:ph type="pic" sz="quarter" idx="28"/>
          </p:nvPr>
        </p:nvSpPr>
        <p:spPr>
          <a:xfrm>
            <a:off x="1733297" y="4049449"/>
            <a:ext cx="2781299" cy="1301147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763150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fidence grid    5 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14/06/2018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625032341"/>
              </p:ext>
            </p:extLst>
          </p:nvPr>
        </p:nvGraphicFramePr>
        <p:xfrm>
          <a:off x="319160" y="1858318"/>
          <a:ext cx="8469918" cy="400200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646998">
                  <a:extLst>
                    <a:ext uri="{9D8B030D-6E8A-4147-A177-3AD203B41FA5}">
                      <a16:colId xmlns:a16="http://schemas.microsoft.com/office/drawing/2014/main" val="3326741902"/>
                    </a:ext>
                  </a:extLst>
                </a:gridCol>
                <a:gridCol w="4511616">
                  <a:extLst>
                    <a:ext uri="{9D8B030D-6E8A-4147-A177-3AD203B41FA5}">
                      <a16:colId xmlns:a16="http://schemas.microsoft.com/office/drawing/2014/main" val="3013431901"/>
                    </a:ext>
                  </a:extLst>
                </a:gridCol>
                <a:gridCol w="431304">
                  <a:extLst>
                    <a:ext uri="{9D8B030D-6E8A-4147-A177-3AD203B41FA5}">
                      <a16:colId xmlns:a16="http://schemas.microsoft.com/office/drawing/2014/main" val="1237903392"/>
                    </a:ext>
                  </a:extLst>
                </a:gridCol>
                <a:gridCol w="722458">
                  <a:extLst>
                    <a:ext uri="{9D8B030D-6E8A-4147-A177-3AD203B41FA5}">
                      <a16:colId xmlns:a16="http://schemas.microsoft.com/office/drawing/2014/main" val="4114276019"/>
                    </a:ext>
                  </a:extLst>
                </a:gridCol>
                <a:gridCol w="717542">
                  <a:extLst>
                    <a:ext uri="{9D8B030D-6E8A-4147-A177-3AD203B41FA5}">
                      <a16:colId xmlns:a16="http://schemas.microsoft.com/office/drawing/2014/main" val="1582733334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3943169607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1507496778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am </a:t>
                      </a:r>
                      <a:r>
                        <a:rPr lang="en-GB" sz="11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sure</a:t>
                      </a: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right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think</a:t>
                      </a:r>
                      <a:r>
                        <a:rPr lang="en-GB" sz="1100" baseline="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right</a:t>
                      </a:r>
                      <a:endParaRPr lang="en-GB" sz="1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think this is wrong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am </a:t>
                      </a:r>
                      <a:r>
                        <a:rPr lang="en-GB" sz="11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sure</a:t>
                      </a: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wrong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6701601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63259926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1442923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4322575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594367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96817506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720144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4374832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0283676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26980116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83676590"/>
                  </a:ext>
                </a:extLst>
              </a:tr>
            </a:tbl>
          </a:graphicData>
        </a:graphic>
      </p:graphicFrame>
      <p:sp>
        <p:nvSpPr>
          <p:cNvPr id="14" name="Text Placeholder 13"/>
          <p:cNvSpPr>
            <a:spLocks noGrp="1"/>
          </p:cNvSpPr>
          <p:nvPr>
            <p:ph type="body" sz="quarter" idx="18" hasCustomPrompt="1"/>
          </p:nvPr>
        </p:nvSpPr>
        <p:spPr>
          <a:xfrm>
            <a:off x="319160" y="871478"/>
            <a:ext cx="8469918" cy="1700213"/>
          </a:xfrm>
        </p:spPr>
        <p:txBody>
          <a:bodyPr/>
          <a:lstStyle>
            <a:lvl1pPr>
              <a:lnSpc>
                <a:spcPct val="114000"/>
              </a:lnSpc>
              <a:defRPr b="0"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0"/>
            <a:r>
              <a:rPr lang="en-US" dirty="0"/>
              <a:t>What do you think about each statement?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990600" y="2708275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1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5" hasCustomPrompt="1"/>
          </p:nvPr>
        </p:nvSpPr>
        <p:spPr>
          <a:xfrm>
            <a:off x="990600" y="3352593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990600" y="3996912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3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16" hasCustomPrompt="1"/>
          </p:nvPr>
        </p:nvSpPr>
        <p:spPr>
          <a:xfrm>
            <a:off x="990600" y="4672282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4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17" hasCustomPrompt="1"/>
          </p:nvPr>
        </p:nvSpPr>
        <p:spPr>
          <a:xfrm>
            <a:off x="990600" y="5285550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5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aphicFrame>
        <p:nvGraphicFramePr>
          <p:cNvPr id="13" name="Table 12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343664016"/>
              </p:ext>
            </p:extLst>
          </p:nvPr>
        </p:nvGraphicFramePr>
        <p:xfrm>
          <a:off x="319161" y="3987012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5" name="Table 14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440954455"/>
              </p:ext>
            </p:extLst>
          </p:nvPr>
        </p:nvGraphicFramePr>
        <p:xfrm>
          <a:off x="319160" y="4653139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6" name="Table 1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039422149"/>
              </p:ext>
            </p:extLst>
          </p:nvPr>
        </p:nvGraphicFramePr>
        <p:xfrm>
          <a:off x="319160" y="5300334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7" name="Table 16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070805086"/>
              </p:ext>
            </p:extLst>
          </p:nvPr>
        </p:nvGraphicFramePr>
        <p:xfrm>
          <a:off x="319160" y="3352737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8" name="Table 17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927910770"/>
              </p:ext>
            </p:extLst>
          </p:nvPr>
        </p:nvGraphicFramePr>
        <p:xfrm>
          <a:off x="319160" y="2710237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925348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fidence grid    4 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14/06/2018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096326028"/>
              </p:ext>
            </p:extLst>
          </p:nvPr>
        </p:nvGraphicFramePr>
        <p:xfrm>
          <a:off x="319160" y="2507798"/>
          <a:ext cx="8469918" cy="335400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646998">
                  <a:extLst>
                    <a:ext uri="{9D8B030D-6E8A-4147-A177-3AD203B41FA5}">
                      <a16:colId xmlns:a16="http://schemas.microsoft.com/office/drawing/2014/main" val="3326741902"/>
                    </a:ext>
                  </a:extLst>
                </a:gridCol>
                <a:gridCol w="4511616">
                  <a:extLst>
                    <a:ext uri="{9D8B030D-6E8A-4147-A177-3AD203B41FA5}">
                      <a16:colId xmlns:a16="http://schemas.microsoft.com/office/drawing/2014/main" val="3013431901"/>
                    </a:ext>
                  </a:extLst>
                </a:gridCol>
                <a:gridCol w="431304">
                  <a:extLst>
                    <a:ext uri="{9D8B030D-6E8A-4147-A177-3AD203B41FA5}">
                      <a16:colId xmlns:a16="http://schemas.microsoft.com/office/drawing/2014/main" val="1237903392"/>
                    </a:ext>
                  </a:extLst>
                </a:gridCol>
                <a:gridCol w="722458">
                  <a:extLst>
                    <a:ext uri="{9D8B030D-6E8A-4147-A177-3AD203B41FA5}">
                      <a16:colId xmlns:a16="http://schemas.microsoft.com/office/drawing/2014/main" val="4114276019"/>
                    </a:ext>
                  </a:extLst>
                </a:gridCol>
                <a:gridCol w="717542">
                  <a:extLst>
                    <a:ext uri="{9D8B030D-6E8A-4147-A177-3AD203B41FA5}">
                      <a16:colId xmlns:a16="http://schemas.microsoft.com/office/drawing/2014/main" val="1582733334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3943169607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1507496778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am </a:t>
                      </a:r>
                      <a:r>
                        <a:rPr lang="en-GB" sz="11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sure</a:t>
                      </a: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right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think</a:t>
                      </a:r>
                      <a:r>
                        <a:rPr lang="en-GB" sz="1100" baseline="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right</a:t>
                      </a:r>
                      <a:endParaRPr lang="en-GB" sz="1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think this is wrong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am </a:t>
                      </a:r>
                      <a:r>
                        <a:rPr lang="en-GB" sz="11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sure</a:t>
                      </a: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wrong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6701601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63259926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1442923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4322575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594367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96817506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720144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4374832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0283676"/>
                  </a:ext>
                </a:extLst>
              </a:tr>
            </a:tbl>
          </a:graphicData>
        </a:graphic>
      </p:graphicFrame>
      <p:sp>
        <p:nvSpPr>
          <p:cNvPr id="8" name="Text Placeholder 13"/>
          <p:cNvSpPr>
            <a:spLocks noGrp="1"/>
          </p:cNvSpPr>
          <p:nvPr>
            <p:ph type="body" sz="quarter" idx="18" hasCustomPrompt="1"/>
          </p:nvPr>
        </p:nvSpPr>
        <p:spPr>
          <a:xfrm>
            <a:off x="319160" y="871478"/>
            <a:ext cx="8469918" cy="2350943"/>
          </a:xfrm>
        </p:spPr>
        <p:txBody>
          <a:bodyPr/>
          <a:lstStyle>
            <a:lvl1pPr>
              <a:lnSpc>
                <a:spcPct val="114000"/>
              </a:lnSpc>
              <a:defRPr b="0"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0"/>
            <a:r>
              <a:rPr lang="en-US" dirty="0"/>
              <a:t>What do you think about each statement?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973508" y="3342166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1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3" name="Text Placeholder 7"/>
          <p:cNvSpPr>
            <a:spLocks noGrp="1"/>
          </p:cNvSpPr>
          <p:nvPr>
            <p:ph type="body" sz="quarter" idx="15" hasCustomPrompt="1"/>
          </p:nvPr>
        </p:nvSpPr>
        <p:spPr>
          <a:xfrm>
            <a:off x="973508" y="3986484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4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973508" y="4630803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3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5" name="Text Placeholder 7"/>
          <p:cNvSpPr>
            <a:spLocks noGrp="1"/>
          </p:cNvSpPr>
          <p:nvPr>
            <p:ph type="body" sz="quarter" idx="16" hasCustomPrompt="1"/>
          </p:nvPr>
        </p:nvSpPr>
        <p:spPr>
          <a:xfrm>
            <a:off x="973508" y="5306173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4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aphicFrame>
        <p:nvGraphicFramePr>
          <p:cNvPr id="16" name="Table 1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344342635"/>
              </p:ext>
            </p:extLst>
          </p:nvPr>
        </p:nvGraphicFramePr>
        <p:xfrm>
          <a:off x="319161" y="3987012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7" name="Table 16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4199658535"/>
              </p:ext>
            </p:extLst>
          </p:nvPr>
        </p:nvGraphicFramePr>
        <p:xfrm>
          <a:off x="319160" y="4653139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8" name="Table 17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347325652"/>
              </p:ext>
            </p:extLst>
          </p:nvPr>
        </p:nvGraphicFramePr>
        <p:xfrm>
          <a:off x="319160" y="5300334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9" name="Table 18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735254646"/>
              </p:ext>
            </p:extLst>
          </p:nvPr>
        </p:nvGraphicFramePr>
        <p:xfrm>
          <a:off x="319160" y="3352737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961760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fidence grid    3 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14/06/2018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4269997860"/>
              </p:ext>
            </p:extLst>
          </p:nvPr>
        </p:nvGraphicFramePr>
        <p:xfrm>
          <a:off x="319160" y="2507798"/>
          <a:ext cx="8469918" cy="270600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646998">
                  <a:extLst>
                    <a:ext uri="{9D8B030D-6E8A-4147-A177-3AD203B41FA5}">
                      <a16:colId xmlns:a16="http://schemas.microsoft.com/office/drawing/2014/main" val="3326741902"/>
                    </a:ext>
                  </a:extLst>
                </a:gridCol>
                <a:gridCol w="4511616">
                  <a:extLst>
                    <a:ext uri="{9D8B030D-6E8A-4147-A177-3AD203B41FA5}">
                      <a16:colId xmlns:a16="http://schemas.microsoft.com/office/drawing/2014/main" val="3013431901"/>
                    </a:ext>
                  </a:extLst>
                </a:gridCol>
                <a:gridCol w="431304">
                  <a:extLst>
                    <a:ext uri="{9D8B030D-6E8A-4147-A177-3AD203B41FA5}">
                      <a16:colId xmlns:a16="http://schemas.microsoft.com/office/drawing/2014/main" val="1237903392"/>
                    </a:ext>
                  </a:extLst>
                </a:gridCol>
                <a:gridCol w="722458">
                  <a:extLst>
                    <a:ext uri="{9D8B030D-6E8A-4147-A177-3AD203B41FA5}">
                      <a16:colId xmlns:a16="http://schemas.microsoft.com/office/drawing/2014/main" val="4114276019"/>
                    </a:ext>
                  </a:extLst>
                </a:gridCol>
                <a:gridCol w="717542">
                  <a:extLst>
                    <a:ext uri="{9D8B030D-6E8A-4147-A177-3AD203B41FA5}">
                      <a16:colId xmlns:a16="http://schemas.microsoft.com/office/drawing/2014/main" val="1582733334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3943169607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1507496778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am </a:t>
                      </a:r>
                      <a:r>
                        <a:rPr lang="en-GB" sz="11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sure</a:t>
                      </a: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right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think</a:t>
                      </a:r>
                      <a:r>
                        <a:rPr lang="en-GB" sz="1100" baseline="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right</a:t>
                      </a:r>
                      <a:endParaRPr lang="en-GB" sz="1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think this is wrong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am </a:t>
                      </a:r>
                      <a:r>
                        <a:rPr lang="en-GB" sz="11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sure</a:t>
                      </a: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wrong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6701601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63259926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1442923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4322575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594367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96817506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720144"/>
                  </a:ext>
                </a:extLst>
              </a:tr>
            </a:tbl>
          </a:graphicData>
        </a:graphic>
      </p:graphicFrame>
      <p:sp>
        <p:nvSpPr>
          <p:cNvPr id="7" name="Text Placeholder 13"/>
          <p:cNvSpPr>
            <a:spLocks noGrp="1"/>
          </p:cNvSpPr>
          <p:nvPr>
            <p:ph type="body" sz="quarter" idx="18" hasCustomPrompt="1"/>
          </p:nvPr>
        </p:nvSpPr>
        <p:spPr>
          <a:xfrm>
            <a:off x="387526" y="871478"/>
            <a:ext cx="8469918" cy="2350943"/>
          </a:xfrm>
        </p:spPr>
        <p:txBody>
          <a:bodyPr/>
          <a:lstStyle>
            <a:lvl1pPr>
              <a:lnSpc>
                <a:spcPct val="114000"/>
              </a:lnSpc>
              <a:defRPr b="0"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0"/>
            <a:r>
              <a:rPr lang="en-US" dirty="0"/>
              <a:t>What do you think about each statement?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3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973508" y="3342166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1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4" name="Text Placeholder 7"/>
          <p:cNvSpPr>
            <a:spLocks noGrp="1"/>
          </p:cNvSpPr>
          <p:nvPr>
            <p:ph type="body" sz="quarter" idx="15" hasCustomPrompt="1"/>
          </p:nvPr>
        </p:nvSpPr>
        <p:spPr>
          <a:xfrm>
            <a:off x="973508" y="3986484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5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973508" y="4630803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3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aphicFrame>
        <p:nvGraphicFramePr>
          <p:cNvPr id="11" name="Table 10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339240297"/>
              </p:ext>
            </p:extLst>
          </p:nvPr>
        </p:nvGraphicFramePr>
        <p:xfrm>
          <a:off x="319161" y="3987012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2" name="Table 11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695720291"/>
              </p:ext>
            </p:extLst>
          </p:nvPr>
        </p:nvGraphicFramePr>
        <p:xfrm>
          <a:off x="319160" y="4662382"/>
          <a:ext cx="5474889" cy="552588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52588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6" name="Table 1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336068950"/>
              </p:ext>
            </p:extLst>
          </p:nvPr>
        </p:nvGraphicFramePr>
        <p:xfrm>
          <a:off x="319160" y="3352737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459547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image" Target="../media/image1.png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008000"/>
            <a:ext cx="8229600" cy="52182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3EBD6E-177F-4C36-848F-C09495B7634F}" type="datetime1">
              <a:rPr lang="en-GB" smtClean="0"/>
              <a:pPr/>
              <a:t>14/06/2018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91528" y="6471442"/>
            <a:ext cx="2133600" cy="29935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1"/>
                </a:solidFill>
              </a:defRPr>
            </a:lvl1pPr>
          </a:lstStyle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751" y="6471442"/>
            <a:ext cx="778926" cy="299358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>
            <a:off x="0" y="6381328"/>
            <a:ext cx="9144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0" y="629741"/>
            <a:ext cx="9144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2398197" y="6410353"/>
            <a:ext cx="4347607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700" dirty="0"/>
              <a:t>Developed by the University of York Science Education Group and the Salters’ Institute.</a:t>
            </a:r>
          </a:p>
          <a:p>
            <a:pPr algn="ctr"/>
            <a:r>
              <a:rPr lang="en-GB" sz="700" dirty="0"/>
              <a:t>This item may have been edited. Download the original from </a:t>
            </a:r>
            <a:r>
              <a:rPr lang="en-GB" sz="700" b="1" dirty="0"/>
              <a:t>www.BestEvidenceScienceTeaching.org</a:t>
            </a:r>
          </a:p>
          <a:p>
            <a:pPr algn="ctr"/>
            <a:r>
              <a:rPr lang="en-GB" sz="700" dirty="0"/>
              <a:t>© University of York Science Education Group</a:t>
            </a:r>
          </a:p>
        </p:txBody>
      </p:sp>
    </p:spTree>
    <p:extLst>
      <p:ext uri="{BB962C8B-B14F-4D97-AF65-F5344CB8AC3E}">
        <p14:creationId xmlns:p14="http://schemas.microsoft.com/office/powerpoint/2010/main" val="29059338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58" r:id="rId2"/>
    <p:sldLayoutId id="2147483659" r:id="rId3"/>
    <p:sldLayoutId id="2147483660" r:id="rId4"/>
    <p:sldLayoutId id="2147483661" r:id="rId5"/>
    <p:sldLayoutId id="2147483685" r:id="rId6"/>
    <p:sldLayoutId id="2147483662" r:id="rId7"/>
    <p:sldLayoutId id="2147483663" r:id="rId8"/>
    <p:sldLayoutId id="2147483664" r:id="rId9"/>
    <p:sldLayoutId id="2147483665" r:id="rId10"/>
    <p:sldLayoutId id="2147483666" r:id="rId11"/>
    <p:sldLayoutId id="2147483667" r:id="rId12"/>
    <p:sldLayoutId id="2147483669" r:id="rId13"/>
    <p:sldLayoutId id="2147483670" r:id="rId14"/>
    <p:sldLayoutId id="2147483671" r:id="rId15"/>
    <p:sldLayoutId id="2147483673" r:id="rId16"/>
    <p:sldLayoutId id="2147483674" r:id="rId17"/>
    <p:sldLayoutId id="2147483675" r:id="rId18"/>
    <p:sldLayoutId id="2147483676" r:id="rId19"/>
    <p:sldLayoutId id="2147483677" r:id="rId20"/>
    <p:sldLayoutId id="2147483680" r:id="rId21"/>
    <p:sldLayoutId id="2147483678" r:id="rId22"/>
    <p:sldLayoutId id="2147483668" r:id="rId23"/>
    <p:sldLayoutId id="2147483681" r:id="rId24"/>
    <p:sldLayoutId id="2147483683" r:id="rId25"/>
    <p:sldLayoutId id="2147483684" r:id="rId26"/>
    <p:sldLayoutId id="2147483649" r:id="rId27"/>
    <p:sldLayoutId id="2147483650" r:id="rId28"/>
    <p:sldLayoutId id="2147483652" r:id="rId29"/>
    <p:sldLayoutId id="2147483653" r:id="rId30"/>
    <p:sldLayoutId id="2147483654" r:id="rId31"/>
    <p:sldLayoutId id="2147483655" r:id="rId32"/>
    <p:sldLayoutId id="2147483657" r:id="rId33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2000" b="1" kern="1200">
          <a:solidFill>
            <a:schemeClr val="tx2">
              <a:lumMod val="50000"/>
            </a:schemeClr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Font typeface="+mj-lt"/>
        <a:buNone/>
        <a:defRPr sz="1800" kern="1200">
          <a:solidFill>
            <a:schemeClr val="tx2">
              <a:lumMod val="50000"/>
            </a:schemeClr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  <a:lvl2pPr marL="971550" indent="-51435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2">
              <a:lumMod val="50000"/>
            </a:schemeClr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2pPr>
      <a:lvl3pPr marL="1485900" indent="-571500" algn="l" defTabSz="914400" rtl="0" eaLnBrk="1" latinLnBrk="0" hangingPunct="1">
        <a:spcBef>
          <a:spcPct val="20000"/>
        </a:spcBef>
        <a:buFont typeface="Courier New" panose="02070309020205020404" pitchFamily="49" charset="0"/>
        <a:buChar char="-"/>
        <a:defRPr sz="1800" kern="1200">
          <a:solidFill>
            <a:schemeClr val="tx2">
              <a:lumMod val="50000"/>
            </a:schemeClr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3pPr>
      <a:lvl4pPr marL="1974850" indent="-539750" algn="l" defTabSz="914400" rtl="0" eaLnBrk="1" latinLnBrk="0" hangingPunct="1">
        <a:spcBef>
          <a:spcPct val="20000"/>
        </a:spcBef>
        <a:buFont typeface="Wingdings" panose="05000000000000000000" pitchFamily="2" charset="2"/>
        <a:buChar char="§"/>
        <a:defRPr sz="1800" kern="1200">
          <a:solidFill>
            <a:schemeClr val="tx2">
              <a:lumMod val="50000"/>
            </a:schemeClr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4pPr>
      <a:lvl5pPr marL="2514600" indent="-539750" algn="l" defTabSz="914400" rtl="0" eaLnBrk="1" latinLnBrk="0" hangingPunct="1">
        <a:spcBef>
          <a:spcPct val="20000"/>
        </a:spcBef>
        <a:buFont typeface="Courier New" panose="02070309020205020404" pitchFamily="49" charset="0"/>
        <a:buChar char="o"/>
        <a:defRPr sz="1800" kern="1200">
          <a:solidFill>
            <a:schemeClr val="tx2">
              <a:lumMod val="50000"/>
            </a:schemeClr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0940B7-C92B-4D9A-8581-BB6A58643A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Explaining melting (1/2)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948CA3B-1A3C-45C8-A340-0C4035794C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1</a:t>
            </a:fld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8295129-39CF-4184-9605-E733B281708A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457201" y="863126"/>
            <a:ext cx="4198690" cy="2429794"/>
          </a:xfrm>
        </p:spPr>
        <p:txBody>
          <a:bodyPr>
            <a:normAutofit/>
          </a:bodyPr>
          <a:lstStyle/>
          <a:p>
            <a:r>
              <a:rPr lang="en-GB" b="1" dirty="0"/>
              <a:t>1</a:t>
            </a:r>
            <a:r>
              <a:rPr lang="en-GB" dirty="0"/>
              <a:t> These pictures show wax that has melted on heating.</a:t>
            </a:r>
          </a:p>
          <a:p>
            <a:endParaRPr lang="en-GB" dirty="0"/>
          </a:p>
          <a:p>
            <a:r>
              <a:rPr lang="en-GB" dirty="0"/>
              <a:t>Which best explains the change from solid to liquid?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CBC6B4C-E990-4A07-9F9B-B4027A33C92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/>
              <a:t>The particles move apart.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0412C9CE-C61D-4203-BA68-3A4E3AAD1A4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The wax around the particles melts.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729CA8BF-D1EE-4EDD-89F4-964946942756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GB" dirty="0"/>
              <a:t>Solid particles (hard) change to liquid particles (runny).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1A42EDF-492A-4244-9261-2F802396E2FD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/>
              <a:t>The particles start to move about from place to place, keeping close together.</a:t>
            </a:r>
          </a:p>
        </p:txBody>
      </p:sp>
      <p:pic>
        <p:nvPicPr>
          <p:cNvPr id="9" name="Picture 17">
            <a:extLst>
              <a:ext uri="{FF2B5EF4-FFF2-40B4-BE49-F238E27FC236}">
                <a16:creationId xmlns:a16="http://schemas.microsoft.com/office/drawing/2014/main" id="{24D9CE75-8E1C-46B1-850B-40BBD34CE43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79" y="1155491"/>
            <a:ext cx="4176409" cy="1536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279433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ECD8A3-4201-45B0-BCF2-4AEB13B6A8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Explaining melting (2/2)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331C8BE-6713-4681-B2DE-9CC657D047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2</a:t>
            </a:fld>
            <a:endParaRPr lang="en-GB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047B4E9-FE24-48D2-8BD5-6C06C8B2536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/>
              <a:t>Lead is harder and stronger than wax.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279A5CCB-3186-4E66-B6FF-B4D7FC08B68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Lead is a better conductor of heat.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F4044BA2-8464-4A36-B13C-27CDC44388C9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GB" dirty="0"/>
              <a:t>Lead particles are closer together than wax particles.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AED7B356-F6FA-411B-BA5D-D65550847935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GB" dirty="0"/>
              <a:t>The attraction between lead particles is stronger.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021B382-3EFF-47AF-A5BB-8800C75BEF35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439319" y="813664"/>
            <a:ext cx="4114800" cy="1760538"/>
          </a:xfrm>
        </p:spPr>
        <p:txBody>
          <a:bodyPr>
            <a:normAutofit lnSpcReduction="10000"/>
          </a:bodyPr>
          <a:lstStyle/>
          <a:p>
            <a:r>
              <a:rPr lang="en-GB" b="1" dirty="0"/>
              <a:t>2 </a:t>
            </a:r>
            <a:r>
              <a:rPr lang="en-GB" dirty="0"/>
              <a:t>Lead must be heated to a higher temperature than wax before it melts.</a:t>
            </a:r>
          </a:p>
          <a:p>
            <a:endParaRPr lang="en-GB" dirty="0"/>
          </a:p>
          <a:p>
            <a:r>
              <a:rPr lang="en-GB" dirty="0"/>
              <a:t>Which best explains why lead melts at a higher temperature?</a:t>
            </a:r>
          </a:p>
        </p:txBody>
      </p:sp>
      <p:pic>
        <p:nvPicPr>
          <p:cNvPr id="10" name="Picture 3" descr="PowerPoint Slide Show - [Substances and States.ppt [Compatibility Mode]]">
            <a:extLst>
              <a:ext uri="{FF2B5EF4-FFF2-40B4-BE49-F238E27FC236}">
                <a16:creationId xmlns:a16="http://schemas.microsoft.com/office/drawing/2014/main" id="{A8EF9324-ABDE-4F3A-BC51-E824354D29F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3579" y="822413"/>
            <a:ext cx="3749880" cy="1558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98422027"/>
      </p:ext>
    </p:extLst>
  </p:cSld>
  <p:clrMapOvr>
    <a:masterClrMapping/>
  </p:clrMapOvr>
</p:sld>
</file>

<file path=ppt/theme/theme1.xml><?xml version="1.0" encoding="utf-8"?>
<a:theme xmlns:a="http://schemas.openxmlformats.org/drawingml/2006/main" name="BEST_template_activity_powerpoin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BD0F3845-0B73-46ED-9FC8-DE5952477623}" vid="{F97EDF8F-5382-4AE3-87B9-BB668D0DDCA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BEST Items template 26-02-18</Template>
  <TotalTime>200</TotalTime>
  <Words>131</Words>
  <Application>Microsoft Office PowerPoint</Application>
  <PresentationFormat>On-screen Show (4:3)</PresentationFormat>
  <Paragraphs>18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Calibri</vt:lpstr>
      <vt:lpstr>Courier New</vt:lpstr>
      <vt:lpstr>Verdana</vt:lpstr>
      <vt:lpstr>Wingdings</vt:lpstr>
      <vt:lpstr>BEST_template_activity_powerpoint</vt:lpstr>
      <vt:lpstr>Explaining melting (1/2)</vt:lpstr>
      <vt:lpstr>Explaining melting (2/2)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HEC Harden</dc:creator>
  <cp:lastModifiedBy>HEC Harden</cp:lastModifiedBy>
  <cp:revision>9</cp:revision>
  <dcterms:created xsi:type="dcterms:W3CDTF">2018-02-28T17:14:53Z</dcterms:created>
  <dcterms:modified xsi:type="dcterms:W3CDTF">2018-06-14T15:51:07Z</dcterms:modified>
</cp:coreProperties>
</file>